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  <a:latin typeface="Vazir Light" pitchFamily="2" charset="-78"/>
                <a:cs typeface="Vazir Light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  <a:latin typeface="Vazir Light" pitchFamily="2" charset="-78"/>
                <a:cs typeface="Vazir Light" pitchFamily="2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>
            <a:lvl1pPr>
              <a:defRPr>
                <a:latin typeface="Vazir Light" pitchFamily="2" charset="-78"/>
                <a:cs typeface="Vazir Light" pitchFamily="2" charset="-78"/>
              </a:defRPr>
            </a:lvl1pPr>
          </a:lstStyle>
          <a:p>
            <a:fld id="{9BEE658F-89CD-455B-88CC-2ACE383BB4BF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>
            <a:lvl1pPr>
              <a:defRPr>
                <a:latin typeface="Vazir Light" pitchFamily="2" charset="-78"/>
                <a:cs typeface="Vazir Light" pitchFamily="2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>
            <a:lvl1pPr>
              <a:defRPr>
                <a:latin typeface="Vazir Light" pitchFamily="2" charset="-78"/>
                <a:cs typeface="Vazir Light" pitchFamily="2" charset="-78"/>
              </a:defRPr>
            </a:lvl1pPr>
          </a:lstStyle>
          <a:p>
            <a:fld id="{A1248F3E-468F-4A4E-BB06-D4664B7F32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8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658F-89CD-455B-88CC-2ACE383BB4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8F3E-468F-4A4E-BB06-D4664B7F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0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658F-89CD-455B-88CC-2ACE383BB4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8F3E-468F-4A4E-BB06-D4664B7F32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83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658F-89CD-455B-88CC-2ACE383BB4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8F3E-468F-4A4E-BB06-D4664B7F32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396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658F-89CD-455B-88CC-2ACE383BB4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8F3E-468F-4A4E-BB06-D4664B7F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20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658F-89CD-455B-88CC-2ACE383BB4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8F3E-468F-4A4E-BB06-D4664B7F32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494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658F-89CD-455B-88CC-2ACE383BB4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8F3E-468F-4A4E-BB06-D4664B7F32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013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658F-89CD-455B-88CC-2ACE383BB4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8F3E-468F-4A4E-BB06-D4664B7F32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404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658F-89CD-455B-88CC-2ACE383BB4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8F3E-468F-4A4E-BB06-D4664B7F32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0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azir Light" pitchFamily="2" charset="-78"/>
                <a:cs typeface="Vazir Light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azir Light" pitchFamily="2" charset="-78"/>
                <a:cs typeface="Vazir Light" pitchFamily="2" charset="-78"/>
              </a:defRPr>
            </a:lvl1pPr>
            <a:lvl2pPr>
              <a:defRPr>
                <a:latin typeface="Vazir Light" pitchFamily="2" charset="-78"/>
                <a:cs typeface="Vazir Light" pitchFamily="2" charset="-78"/>
              </a:defRPr>
            </a:lvl2pPr>
            <a:lvl3pPr>
              <a:defRPr>
                <a:latin typeface="Vazir Light" pitchFamily="2" charset="-78"/>
                <a:cs typeface="Vazir Light" pitchFamily="2" charset="-78"/>
              </a:defRPr>
            </a:lvl3pPr>
            <a:lvl4pPr>
              <a:defRPr>
                <a:latin typeface="Vazir Light" pitchFamily="2" charset="-78"/>
                <a:cs typeface="Vazir Light" pitchFamily="2" charset="-78"/>
              </a:defRPr>
            </a:lvl4pPr>
            <a:lvl5pPr>
              <a:defRPr>
                <a:latin typeface="Vazir Light" pitchFamily="2" charset="-78"/>
                <a:cs typeface="Vazir Light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azir Light" pitchFamily="2" charset="-78"/>
                <a:cs typeface="Vazir Light" pitchFamily="2" charset="-78"/>
              </a:defRPr>
            </a:lvl1pPr>
          </a:lstStyle>
          <a:p>
            <a:fld id="{9BEE658F-89CD-455B-88CC-2ACE383BB4BF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azir Light" pitchFamily="2" charset="-78"/>
                <a:cs typeface="Vazir Light" pitchFamily="2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azir Light" pitchFamily="2" charset="-78"/>
                <a:cs typeface="Vazir Light" pitchFamily="2" charset="-78"/>
              </a:defRPr>
            </a:lvl1pPr>
          </a:lstStyle>
          <a:p>
            <a:fld id="{A1248F3E-468F-4A4E-BB06-D4664B7F3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658F-89CD-455B-88CC-2ACE383BB4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8F3E-468F-4A4E-BB06-D4664B7F32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8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658F-89CD-455B-88CC-2ACE383BB4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8F3E-468F-4A4E-BB06-D4664B7F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0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658F-89CD-455B-88CC-2ACE383BB4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8F3E-468F-4A4E-BB06-D4664B7F327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8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658F-89CD-455B-88CC-2ACE383BB4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8F3E-468F-4A4E-BB06-D4664B7F32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658F-89CD-455B-88CC-2ACE383BB4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8F3E-468F-4A4E-BB06-D4664B7F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5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658F-89CD-455B-88CC-2ACE383BB4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8F3E-468F-4A4E-BB06-D4664B7F32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0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658F-89CD-455B-88CC-2ACE383BB4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8F3E-468F-4A4E-BB06-D4664B7F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EE658F-89CD-455B-88CC-2ACE383BB4B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248F3E-468F-4A4E-BB06-D4664B7F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4A7E-4A62-EEF0-0D3C-72B1E77A9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جاوا اسکریپت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24310-16B6-E558-F5EF-DDA429543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6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2F60-90AA-97FB-E5E1-22D9A0B7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3A90-0BEA-6BD2-B552-0618A206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rtl="1"/>
            <a:r>
              <a:rPr lang="fa-IR" dirty="0"/>
              <a:t>جاوا اسکریپت یک زبان اسکریپتی یا مفسری است. یه این معنا که خط به خط کدها از بالا به پایین تفسیر و اجرا می شوند.</a:t>
            </a:r>
          </a:p>
          <a:p>
            <a:pPr algn="just" rtl="1"/>
            <a:r>
              <a:rPr lang="fa-IR" dirty="0"/>
              <a:t>مروگرها این مفسر را در اختیار دارند. هر مرورگر مفسر مخصوص به خود دارد. (موتور جاوا اسکریپت مخصوص به خودش دارد)</a:t>
            </a:r>
          </a:p>
          <a:p>
            <a:pPr algn="just" rtl="1"/>
            <a:r>
              <a:rPr lang="fa-IR" dirty="0"/>
              <a:t>موتور کروم </a:t>
            </a:r>
            <a:r>
              <a:rPr lang="en-US" dirty="0"/>
              <a:t>v8</a:t>
            </a:r>
            <a:r>
              <a:rPr lang="fa-IR" dirty="0"/>
              <a:t>، موتور </a:t>
            </a:r>
            <a:r>
              <a:rPr lang="en-US" dirty="0"/>
              <a:t>edge</a:t>
            </a:r>
            <a:r>
              <a:rPr lang="fa-IR" dirty="0"/>
              <a:t> به نام </a:t>
            </a:r>
            <a:r>
              <a:rPr lang="en-US" dirty="0"/>
              <a:t>chakra</a:t>
            </a:r>
            <a:r>
              <a:rPr lang="fa-IR" dirty="0"/>
              <a:t>، موتور فایرفاکس </a:t>
            </a:r>
            <a:r>
              <a:rPr lang="en-US" dirty="0" err="1"/>
              <a:t>spidermonkey</a:t>
            </a:r>
            <a:r>
              <a:rPr lang="fa-IR" dirty="0"/>
              <a:t> هست</a:t>
            </a:r>
          </a:p>
          <a:p>
            <a:pPr algn="just" rtl="1"/>
            <a:r>
              <a:rPr lang="fa-IR" dirty="0"/>
              <a:t>پس مرورگر فایل های </a:t>
            </a:r>
            <a:r>
              <a:rPr lang="en-US" dirty="0"/>
              <a:t>html</a:t>
            </a:r>
            <a:r>
              <a:rPr lang="fa-IR" dirty="0"/>
              <a:t> و </a:t>
            </a:r>
            <a:r>
              <a:rPr lang="en-US" dirty="0"/>
              <a:t>css</a:t>
            </a:r>
            <a:r>
              <a:rPr lang="fa-IR" dirty="0"/>
              <a:t> و </a:t>
            </a:r>
            <a:r>
              <a:rPr lang="en-US" dirty="0" err="1"/>
              <a:t>js</a:t>
            </a:r>
            <a:r>
              <a:rPr lang="fa-IR" dirty="0"/>
              <a:t> را می شناسد و تفسیر می کند</a:t>
            </a:r>
          </a:p>
          <a:p>
            <a:pPr algn="just" rtl="1"/>
            <a:r>
              <a:rPr lang="fa-IR" dirty="0"/>
              <a:t>اینکه مرورگر کدهای جاوا اسکریپت را می شناسد در واقع در سمت کلاینت ارسال شده اما به لطف </a:t>
            </a:r>
            <a:r>
              <a:rPr lang="en-US" dirty="0" err="1"/>
              <a:t>nodejs</a:t>
            </a:r>
            <a:r>
              <a:rPr lang="fa-IR" dirty="0"/>
              <a:t> میتوان کدهای </a:t>
            </a:r>
            <a:r>
              <a:rPr lang="en-US" dirty="0" err="1"/>
              <a:t>js</a:t>
            </a:r>
            <a:r>
              <a:rPr lang="fa-IR" dirty="0"/>
              <a:t> را هم در سمت سرور اجرا کرد</a:t>
            </a:r>
          </a:p>
          <a:p>
            <a:pPr algn="just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77F9-A06B-4014-205A-8736E457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5A2F-D178-9B75-0B0A-E4698822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fa-IR" dirty="0"/>
              <a:t>از قابلیت خوب جاوا اسکریپت این است که امکان تعامل با کاربر دارد. وقتی کاربر روی فلان دکمه کلیک کرد فلان کلاس به یک تگ خاص اضافه کند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5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8776-1252-223C-19E7-AF595072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/>
              <a:t>فرق جاوا اسکریپت (</a:t>
            </a:r>
            <a:r>
              <a:rPr lang="en-US" dirty="0"/>
              <a:t>JS</a:t>
            </a:r>
            <a:r>
              <a:rPr lang="fa-IR" dirty="0"/>
              <a:t>) و اکما اسکریپت (</a:t>
            </a:r>
            <a:r>
              <a:rPr lang="en-US" dirty="0"/>
              <a:t>ES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7BF2-553C-10E6-E976-00C7F373D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2B9C0-C7DF-28FB-5CCE-8EDC26DCA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2162712"/>
            <a:ext cx="6611273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6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8776-1252-223C-19E7-AF595072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/>
              <a:t>فرق جاوا اسکریپت (</a:t>
            </a:r>
            <a:r>
              <a:rPr lang="en-US" dirty="0"/>
              <a:t>JS</a:t>
            </a:r>
            <a:r>
              <a:rPr lang="fa-IR" dirty="0"/>
              <a:t>) و اکما اسکریپت (</a:t>
            </a:r>
            <a:r>
              <a:rPr lang="en-US" dirty="0"/>
              <a:t>ES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7BF2-553C-10E6-E976-00C7F373D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rtl="1"/>
            <a:r>
              <a:rPr lang="fa-IR" dirty="0"/>
              <a:t>جاوا اسکریپت در سال 1995 توسط شخصی بنام برندان ایچ ساخته میشود. ابتدا نامش موکا بوده، سپس </a:t>
            </a:r>
            <a:r>
              <a:rPr lang="en-US" dirty="0"/>
              <a:t>live script</a:t>
            </a:r>
            <a:r>
              <a:rPr lang="fa-IR" dirty="0"/>
              <a:t> و در نهایت جاوا اسکریپت. علتش هم محبوبیت زیاد جاوا در آن زمان بود.</a:t>
            </a:r>
          </a:p>
          <a:p>
            <a:pPr algn="just" rtl="1"/>
            <a:r>
              <a:rPr lang="fa-IR" dirty="0"/>
              <a:t>مرورگرها هر کدام موتور خاص خودشان را داشتند. هر مرورگر یک قابلیت خاصی را در خودش قرار میداد و اجرای کدهای </a:t>
            </a:r>
            <a:r>
              <a:rPr lang="en-US" dirty="0" err="1"/>
              <a:t>js</a:t>
            </a:r>
            <a:r>
              <a:rPr lang="fa-IR" dirty="0"/>
              <a:t> در مرورگرهای مختلف متفاوت بود و اجرای کدهای </a:t>
            </a:r>
            <a:r>
              <a:rPr lang="en-US" dirty="0" err="1"/>
              <a:t>js</a:t>
            </a:r>
            <a:r>
              <a:rPr lang="fa-IR" dirty="0"/>
              <a:t> با چالش مواجه میشد.</a:t>
            </a:r>
          </a:p>
          <a:p>
            <a:pPr algn="just" rtl="1"/>
            <a:r>
              <a:rPr lang="fa-IR" dirty="0"/>
              <a:t>در سال 1997 استاندارد سازی برای جاوا اسکریپت شروع شد و مرورگرها مکلف به اجرای این استانداردها شدند و نامش از اون زمان به اکما اسکریپت تغییر کرد. پس هر دو یکی هستند.</a:t>
            </a:r>
          </a:p>
          <a:p>
            <a:pPr algn="just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8AF7-CD2D-FAA4-FF85-D2CC0852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7C16-D769-4CF6-FFB2-94C6D68C8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r>
              <a:rPr lang="fa-IR" dirty="0"/>
              <a:t>سال 2015 نقطه عطف است و امکانات بسیار زیادی به جاوا اسکریپت اضافه شد. </a:t>
            </a:r>
          </a:p>
          <a:p>
            <a:pPr algn="r" rtl="1"/>
            <a:r>
              <a:rPr lang="fa-IR" dirty="0"/>
              <a:t>هر سال نسخه جدید استاندارد اکما معرفی می شود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C99FA-D44B-1464-AF92-137C8737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54" y="681037"/>
            <a:ext cx="78136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48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</TotalTime>
  <Words>299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Vazir Light</vt:lpstr>
      <vt:lpstr>Organic</vt:lpstr>
      <vt:lpstr>جاوا اسکریپت</vt:lpstr>
      <vt:lpstr>PowerPoint Presentation</vt:lpstr>
      <vt:lpstr>PowerPoint Presentation</vt:lpstr>
      <vt:lpstr>فرق جاوا اسکریپت (JS) و اکما اسکریپت (ES)</vt:lpstr>
      <vt:lpstr>فرق جاوا اسکریپت (JS) و اکما اسکریپت (ES)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Mansoori</dc:creator>
  <cp:lastModifiedBy>A Mansoori</cp:lastModifiedBy>
  <cp:revision>10</cp:revision>
  <dcterms:created xsi:type="dcterms:W3CDTF">2024-06-25T20:33:16Z</dcterms:created>
  <dcterms:modified xsi:type="dcterms:W3CDTF">2024-06-25T21:28:16Z</dcterms:modified>
</cp:coreProperties>
</file>