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29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927A1-4492-4F8C-BDAB-A185AFF6E9B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708AF-954F-426C-B9CF-64F9387EB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：余弦相似度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708AF-954F-426C-B9CF-64F9387EB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Β</a:t>
            </a:r>
            <a:r>
              <a:rPr lang="en-US" altLang="zh-CN" dirty="0"/>
              <a:t> γ</a:t>
            </a:r>
            <a:r>
              <a:rPr lang="zh-CN" altLang="en-US"/>
              <a:t>也作为优化的参数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708AF-954F-426C-B9CF-64F9387EB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3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59D4-3E12-48E0-BB7B-D60B9304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A63C1-15A7-413D-AE18-1966972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42117-A25B-4302-80BD-B032464C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B6E0F-B8D0-4518-9192-474C1CFC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ED954-66DA-4AE8-9976-B2FCC7A1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E21C5-DE6C-4F7B-9AD8-B9B9CCE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4F1F1-02BE-447B-8944-97E380D9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B50E3-3359-4C70-A020-CA66BAF6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890AB-FE77-4696-9229-1C9C2B2D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1AA99-EE3B-44A3-8957-001CBD3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49345F-7BAD-481F-ABDF-F9978A52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E4EBF-74AF-4556-8AE9-A4CBC993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08A8A-50F2-4AF4-98D1-97EA59E2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DCA63-2EA5-49AD-AE57-68AF485F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3370B-B0D8-47C0-A8D7-1BE8644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9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86B88-7444-4E06-A42E-BC591BE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A68DF-93F9-4B41-8003-4FA3A39C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2108D-8CA4-4E33-83C0-87BE8A9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C83D-82BF-4683-9E41-62AE79F5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24357-5457-40D8-A366-1CA52C5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0B24-C2BD-42F1-B2A0-78B1A334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CE74-8F07-4026-B9EA-799D1B4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397FC-3333-45E2-A7EE-21524312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E695F-7AF5-4263-86C2-EEB2CA76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240B3-57EE-4D9D-BAA2-CBFEAE6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777A3-DFFF-4668-80AC-7337074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626DB-54A6-4A61-96C7-495F0CF60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BE245-49D5-4B03-B011-CE3802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0164A-9A71-474F-9030-47B2423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90D74-91B8-45EC-9230-D9CC8B38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6CF9-4911-48A4-A9D4-2479BCEE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B0CD-211A-4367-8669-51CAB96B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2A18-8F93-4280-B47E-AE2E8BA4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AC9E1-4E1B-4C32-A611-75EC1097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CA55B7-34A9-44C6-8685-97CCCF337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E85D84-07AC-4B6D-B210-F1969BC3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84DB6-BE06-4920-834D-4EAB04ED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3EA63-0652-45B1-BEC8-17CC9A0D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208DE7-276F-4EB8-8B2D-5C88AB2B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35961-8C10-4BC6-A5E7-6241E2D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FEECF0-EDAB-4F69-A154-0A006EBA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EE293-665D-4C24-92EE-DEA9D11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6A545-D6BA-49CF-A220-68BF667D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50CC6-2C64-4782-B1CF-99554B13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B01D1-4F3F-4D4C-A5C0-503C6923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066EA-C9EC-48F9-B676-C0A5750D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1361-43EE-42F9-BD4F-CA86B5C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7A6B9-DD4D-4D60-B9EC-BEEBDEE8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20D5B-79F7-41FF-8473-8CAB9A66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90D2E-55CF-4E63-AA68-723152A2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54883-3DD1-4F7F-81A1-91D557F7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56F8D-3ADC-40F5-805A-3F1749FE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9F2E-1E26-4F08-B9F7-5D8BD3D1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24133-BC9D-45BC-9EED-9755C09CC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1106F-38A6-482B-87BF-5F09FD43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80C11-F8C5-40AE-AC5F-2D1FD68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09655-B53D-4E9F-A67A-3F24C1AC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683CB-4563-4308-93D7-C99BCCF1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6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7B9C9E-1FD0-4608-8A2C-A08D2D3A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7278E-7EFC-429A-B6FE-D0E07E1A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29022-3412-49D4-A6F5-711A7A3C3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7B56-246C-4C03-8BF9-FD5C2518BE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6679-7D20-4BB1-9E12-1F28994E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4DD5-E8BB-436E-9604-1BC36740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1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FA7350-C2C8-4C67-AB42-3480A5ECCB6D}"/>
              </a:ext>
            </a:extLst>
          </p:cNvPr>
          <p:cNvSpPr txBox="1"/>
          <p:nvPr/>
        </p:nvSpPr>
        <p:spPr>
          <a:xfrm>
            <a:off x="820131" y="867266"/>
            <a:ext cx="10586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</a:rPr>
              <a:t>论文题目</a:t>
            </a:r>
            <a:r>
              <a:rPr lang="en-US" altLang="zh-CN" sz="2000" dirty="0">
                <a:latin typeface="+mj-lt"/>
              </a:rPr>
              <a:t>:Local Supports </a:t>
            </a:r>
            <a:r>
              <a:rPr lang="en-US" altLang="zh-CN" sz="2000" dirty="0" err="1">
                <a:latin typeface="+mj-lt"/>
              </a:rPr>
              <a:t>Global:Deep</a:t>
            </a:r>
            <a:r>
              <a:rPr lang="en-US" altLang="zh-CN" sz="2000" dirty="0">
                <a:latin typeface="+mj-lt"/>
              </a:rPr>
              <a:t> Camera </a:t>
            </a:r>
            <a:r>
              <a:rPr lang="en-US" altLang="zh-CN" sz="2000" dirty="0" err="1">
                <a:latin typeface="+mj-lt"/>
              </a:rPr>
              <a:t>Relocalization</a:t>
            </a:r>
            <a:r>
              <a:rPr lang="en-US" altLang="zh-CN" sz="2000" dirty="0">
                <a:latin typeface="+mj-lt"/>
              </a:rPr>
              <a:t> with Sequence Enhancement</a:t>
            </a:r>
          </a:p>
          <a:p>
            <a:endParaRPr lang="en-US" altLang="zh-CN" sz="2000" dirty="0">
              <a:latin typeface="+mj-lt"/>
            </a:endParaRPr>
          </a:p>
          <a:p>
            <a:r>
              <a:rPr lang="zh-CN" altLang="en-US" sz="2000" dirty="0">
                <a:latin typeface="+mj-lt"/>
              </a:rPr>
              <a:t>发表日期</a:t>
            </a:r>
            <a:r>
              <a:rPr lang="en-US" altLang="zh-CN" sz="2000" dirty="0">
                <a:latin typeface="+mj-lt"/>
              </a:rPr>
              <a:t>:2019 ICCV</a:t>
            </a:r>
          </a:p>
        </p:txBody>
      </p:sp>
    </p:spTree>
    <p:extLst>
      <p:ext uri="{BB962C8B-B14F-4D97-AF65-F5344CB8AC3E}">
        <p14:creationId xmlns:p14="http://schemas.microsoft.com/office/powerpoint/2010/main" val="40162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14CA1-A068-42A8-A212-F082D937001F}"/>
              </a:ext>
            </a:extLst>
          </p:cNvPr>
          <p:cNvSpPr txBox="1"/>
          <p:nvPr/>
        </p:nvSpPr>
        <p:spPr>
          <a:xfrm>
            <a:off x="311085" y="490194"/>
            <a:ext cx="11161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Contribution: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用序列中的局部信息，通过合并</a:t>
            </a:r>
            <a:r>
              <a:rPr lang="en-US" altLang="zh-CN" dirty="0"/>
              <a:t>VO</a:t>
            </a:r>
            <a:r>
              <a:rPr lang="zh-CN" altLang="en-US" dirty="0"/>
              <a:t>分量来支持全局摄像机姿态估计。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对局部特征信息进行增强来估计全局姿态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在训练和测试过程中，我们采用</a:t>
            </a:r>
            <a:r>
              <a:rPr lang="en-US" altLang="zh-CN" dirty="0"/>
              <a:t>VO</a:t>
            </a:r>
            <a:r>
              <a:rPr lang="zh-CN" altLang="en-US" dirty="0"/>
              <a:t>结果作为额外的运动约束来细化姿态图中的全局姿态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Motivation:</a:t>
            </a:r>
          </a:p>
          <a:p>
            <a:r>
              <a:rPr lang="zh-CN" altLang="en-US" dirty="0"/>
              <a:t>使用单张图像进行估计存在信息不足和模糊的问题，所以不再使用单张图像而是使用一段序列来进行定位估计</a:t>
            </a:r>
          </a:p>
        </p:txBody>
      </p:sp>
    </p:spTree>
    <p:extLst>
      <p:ext uri="{BB962C8B-B14F-4D97-AF65-F5344CB8AC3E}">
        <p14:creationId xmlns:p14="http://schemas.microsoft.com/office/powerpoint/2010/main" val="41530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7CF48F-B073-4C9F-B12C-B13DF9EF0047}"/>
              </a:ext>
            </a:extLst>
          </p:cNvPr>
          <p:cNvSpPr txBox="1"/>
          <p:nvPr/>
        </p:nvSpPr>
        <p:spPr>
          <a:xfrm>
            <a:off x="540774" y="245806"/>
            <a:ext cx="759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视觉里程计：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通过图像来获得相对运动信息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E6F97B-5742-4C37-9B1F-E441DD399961}"/>
              </a:ext>
            </a:extLst>
          </p:cNvPr>
          <p:cNvSpPr/>
          <p:nvPr/>
        </p:nvSpPr>
        <p:spPr>
          <a:xfrm>
            <a:off x="953729" y="1995948"/>
            <a:ext cx="2625213" cy="179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F78C4-BA15-47DA-98F3-8F39A498E700}"/>
              </a:ext>
            </a:extLst>
          </p:cNvPr>
          <p:cNvSpPr/>
          <p:nvPr/>
        </p:nvSpPr>
        <p:spPr>
          <a:xfrm>
            <a:off x="5506064" y="1991031"/>
            <a:ext cx="2625213" cy="179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       A</a:t>
            </a:r>
            <a:endParaRPr lang="zh-CN" altLang="en-US" sz="4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9D0626D-9A95-4DE4-B129-1CCC0F123BF5}"/>
              </a:ext>
            </a:extLst>
          </p:cNvPr>
          <p:cNvCxnSpPr/>
          <p:nvPr/>
        </p:nvCxnSpPr>
        <p:spPr>
          <a:xfrm>
            <a:off x="3765755" y="2895600"/>
            <a:ext cx="1445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59C26C-EF27-438D-9250-0BA7675376D6}"/>
              </a:ext>
            </a:extLst>
          </p:cNvPr>
          <p:cNvSpPr txBox="1"/>
          <p:nvPr/>
        </p:nvSpPr>
        <p:spPr>
          <a:xfrm>
            <a:off x="953729" y="4572000"/>
            <a:ext cx="594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通过这样两张图片就可以知道相机向左移动，结合其他的一些信息就可以大体估算出相机的相对运动状态</a:t>
            </a:r>
          </a:p>
        </p:txBody>
      </p:sp>
    </p:spTree>
    <p:extLst>
      <p:ext uri="{BB962C8B-B14F-4D97-AF65-F5344CB8AC3E}">
        <p14:creationId xmlns:p14="http://schemas.microsoft.com/office/powerpoint/2010/main" val="160650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8F2E93-4811-40D6-B716-D621614B39A7}"/>
              </a:ext>
            </a:extLst>
          </p:cNvPr>
          <p:cNvSpPr txBox="1"/>
          <p:nvPr/>
        </p:nvSpPr>
        <p:spPr>
          <a:xfrm>
            <a:off x="527901" y="556181"/>
            <a:ext cx="11076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Algorithm: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内容增强：通过增加基于</a:t>
            </a:r>
            <a:r>
              <a:rPr lang="en-US" altLang="zh-CN" dirty="0"/>
              <a:t>VO</a:t>
            </a:r>
            <a:r>
              <a:rPr lang="zh-CN" altLang="en-US" dirty="0"/>
              <a:t>流构建的局部地图的共可见性的观测来消除姿态估计的不确定性。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姿态估计：通过采用</a:t>
            </a:r>
            <a:r>
              <a:rPr lang="en-US" altLang="zh-CN" dirty="0"/>
              <a:t>VO</a:t>
            </a:r>
            <a:r>
              <a:rPr lang="zh-CN" altLang="en-US" dirty="0"/>
              <a:t>组件提供的相对姿态作为附加的运动约束，进一步优化摄像机的姿态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整体流程框架如下所示</a:t>
            </a:r>
            <a:r>
              <a:rPr lang="en-US" altLang="zh-CN" dirty="0"/>
              <a:t>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76E7A8-913D-40B5-9214-B0C2F41B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29" y="2163486"/>
            <a:ext cx="7645140" cy="43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43407D-F320-41C1-B0F4-A49359CFF0A2}"/>
              </a:ext>
            </a:extLst>
          </p:cNvPr>
          <p:cNvSpPr txBox="1"/>
          <p:nvPr/>
        </p:nvSpPr>
        <p:spPr>
          <a:xfrm>
            <a:off x="377477" y="133195"/>
            <a:ext cx="108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特征提取和相对估计：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输入为输入序列中每相邻的两帧 例：输入为</a:t>
            </a:r>
            <a:r>
              <a:rPr lang="en-US" altLang="zh-CN" dirty="0"/>
              <a:t>x0,x1,x2…</a:t>
            </a:r>
            <a:r>
              <a:rPr lang="en-US" altLang="zh-CN" dirty="0" err="1"/>
              <a:t>xn</a:t>
            </a:r>
            <a:r>
              <a:rPr lang="en-US" altLang="zh-CN" dirty="0"/>
              <a:t> </a:t>
            </a:r>
            <a:r>
              <a:rPr lang="zh-CN" altLang="en-US" dirty="0"/>
              <a:t>依次提取 </a:t>
            </a:r>
            <a:r>
              <a:rPr lang="en-US" altLang="zh-CN" dirty="0"/>
              <a:t>(x0,x1),(x1,x2)…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5A593-BABB-4F8E-9980-992B1453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0" y="1111404"/>
            <a:ext cx="5524156" cy="50894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DE7E32-3B11-4250-B1D6-64CE1627D82D}"/>
              </a:ext>
            </a:extLst>
          </p:cNvPr>
          <p:cNvSpPr txBox="1"/>
          <p:nvPr/>
        </p:nvSpPr>
        <p:spPr>
          <a:xfrm>
            <a:off x="963561" y="1740310"/>
            <a:ext cx="158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相邻的两帧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681F50-496E-463D-8DA5-6ED54D1E1AD0}"/>
              </a:ext>
            </a:extLst>
          </p:cNvPr>
          <p:cNvCxnSpPr>
            <a:stCxn id="2" idx="3"/>
          </p:cNvCxnSpPr>
          <p:nvPr/>
        </p:nvCxnSpPr>
        <p:spPr>
          <a:xfrm>
            <a:off x="2546555" y="1924976"/>
            <a:ext cx="393290" cy="30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42796F-E33E-4261-AD00-4043C5E6C534}"/>
              </a:ext>
            </a:extLst>
          </p:cNvPr>
          <p:cNvCxnSpPr>
            <a:stCxn id="2" idx="3"/>
          </p:cNvCxnSpPr>
          <p:nvPr/>
        </p:nvCxnSpPr>
        <p:spPr>
          <a:xfrm>
            <a:off x="2546555" y="1924976"/>
            <a:ext cx="393290" cy="234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AD7AFC-7D8E-4C45-A253-CD4627029ABB}"/>
              </a:ext>
            </a:extLst>
          </p:cNvPr>
          <p:cNvSpPr txBox="1"/>
          <p:nvPr/>
        </p:nvSpPr>
        <p:spPr>
          <a:xfrm>
            <a:off x="744718" y="527901"/>
            <a:ext cx="996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信息增强：引入原始特征作为指导进行特征信息增强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B0180-5F4E-4905-9836-13D80A22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58" y="897233"/>
            <a:ext cx="5432196" cy="4290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7E1119-2580-43D8-A17E-2432ADF5FF75}"/>
              </a:ext>
            </a:extLst>
          </p:cNvPr>
          <p:cNvSpPr txBox="1"/>
          <p:nvPr/>
        </p:nvSpPr>
        <p:spPr>
          <a:xfrm>
            <a:off x="904973" y="5307291"/>
            <a:ext cx="10190375" cy="109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29AECF-7AEA-4966-985C-BA1D5D3B3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18" y="5324475"/>
            <a:ext cx="5400675" cy="10763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30E3D1-2D5F-45F6-840F-7084DB935215}"/>
              </a:ext>
            </a:extLst>
          </p:cNvPr>
          <p:cNvSpPr txBox="1"/>
          <p:nvPr/>
        </p:nvSpPr>
        <p:spPr>
          <a:xfrm>
            <a:off x="744718" y="1229032"/>
            <a:ext cx="32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利用提取的</a:t>
            </a:r>
            <a:r>
              <a:rPr lang="en-US" altLang="zh-CN" dirty="0" err="1"/>
              <a:t>xt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LSTM</a:t>
            </a:r>
            <a:r>
              <a:rPr lang="zh-CN" altLang="en-US" dirty="0"/>
              <a:t>的隐层进行融合</a:t>
            </a:r>
          </a:p>
        </p:txBody>
      </p:sp>
    </p:spTree>
    <p:extLst>
      <p:ext uri="{BB962C8B-B14F-4D97-AF65-F5344CB8AC3E}">
        <p14:creationId xmlns:p14="http://schemas.microsoft.com/office/powerpoint/2010/main" val="149084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542E92-2693-4777-A332-CAEE20602FC5}"/>
              </a:ext>
            </a:extLst>
          </p:cNvPr>
          <p:cNvSpPr txBox="1"/>
          <p:nvPr/>
        </p:nvSpPr>
        <p:spPr>
          <a:xfrm>
            <a:off x="791852" y="518474"/>
            <a:ext cx="1028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约束修正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在训练过程中，由于全局位姿和相对位姿都存在一定的误差，所以引入一个连接损失来进行约束和修正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20A56-339D-4A68-BECD-101BC514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43" y="2126676"/>
            <a:ext cx="4819650" cy="1190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DAF5EA-6F91-4169-8F47-60C3E17AB07F}"/>
              </a:ext>
            </a:extLst>
          </p:cNvPr>
          <p:cNvSpPr txBox="1"/>
          <p:nvPr/>
        </p:nvSpPr>
        <p:spPr>
          <a:xfrm>
            <a:off x="942680" y="3921551"/>
            <a:ext cx="97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31AAC3-A258-405D-B06A-BC38980B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52" y="4698476"/>
            <a:ext cx="4124325" cy="1895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0A4DA2-4AC0-4DAA-9167-696A7C830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777" y="4698476"/>
            <a:ext cx="6800850" cy="600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EA909A-9941-4B08-83EB-B2B4AF8EC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483" y="5765393"/>
            <a:ext cx="3552825" cy="609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55969E-E0E8-4C30-8D49-891035A7E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177" y="5725614"/>
            <a:ext cx="3552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3E2823-31AE-4C93-B294-3CC8DB87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23987"/>
            <a:ext cx="7981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315</Words>
  <Application>Microsoft Office PowerPoint</Application>
  <PresentationFormat>宽屏</PresentationFormat>
  <Paragraphs>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醉 梦</dc:creator>
  <cp:lastModifiedBy>醉 梦</cp:lastModifiedBy>
  <cp:revision>15</cp:revision>
  <dcterms:created xsi:type="dcterms:W3CDTF">2019-11-25T00:32:14Z</dcterms:created>
  <dcterms:modified xsi:type="dcterms:W3CDTF">2019-12-02T12:06:23Z</dcterms:modified>
</cp:coreProperties>
</file>