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32"/>
  </p:notesMasterIdLst>
  <p:handoutMasterIdLst>
    <p:handoutMasterId r:id="rId33"/>
  </p:handoutMasterIdLst>
  <p:sldIdLst>
    <p:sldId id="26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8" r:id="rId14"/>
    <p:sldId id="284" r:id="rId15"/>
    <p:sldId id="288" r:id="rId16"/>
    <p:sldId id="285" r:id="rId17"/>
    <p:sldId id="286" r:id="rId18"/>
    <p:sldId id="287" r:id="rId19"/>
    <p:sldId id="290" r:id="rId20"/>
    <p:sldId id="297" r:id="rId21"/>
    <p:sldId id="291" r:id="rId22"/>
    <p:sldId id="292" r:id="rId23"/>
    <p:sldId id="293" r:id="rId24"/>
    <p:sldId id="294" r:id="rId25"/>
    <p:sldId id="295" r:id="rId26"/>
    <p:sldId id="296" r:id="rId27"/>
    <p:sldId id="298" r:id="rId28"/>
    <p:sldId id="29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02E59-1CC2-4D86-9169-31FECAA9EA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E3231-F32A-4942-BE94-46238F11130A}">
      <dgm:prSet/>
      <dgm:spPr/>
      <dgm:t>
        <a:bodyPr/>
        <a:lstStyle/>
        <a:p>
          <a:r>
            <a:rPr lang="pl-PL"/>
            <a:t>Senior Software Developer @ Demant</a:t>
          </a:r>
          <a:endParaRPr lang="en-US"/>
        </a:p>
      </dgm:t>
    </dgm:pt>
    <dgm:pt modelId="{11DFCE69-52A5-4895-B878-E7501FA0A243}" type="parTrans" cxnId="{EB35E92A-541A-4EF2-A5D2-958A7E2D5F68}">
      <dgm:prSet/>
      <dgm:spPr/>
      <dgm:t>
        <a:bodyPr/>
        <a:lstStyle/>
        <a:p>
          <a:endParaRPr lang="en-US"/>
        </a:p>
      </dgm:t>
    </dgm:pt>
    <dgm:pt modelId="{10A75288-2F5D-46FF-9BEB-4DB201D27725}" type="sibTrans" cxnId="{EB35E92A-541A-4EF2-A5D2-958A7E2D5F68}">
      <dgm:prSet/>
      <dgm:spPr/>
      <dgm:t>
        <a:bodyPr/>
        <a:lstStyle/>
        <a:p>
          <a:endParaRPr lang="en-US"/>
        </a:p>
      </dgm:t>
    </dgm:pt>
    <dgm:pt modelId="{416F7A41-4876-43C5-AA6D-216FC0780233}">
      <dgm:prSet/>
      <dgm:spPr/>
      <dgm:t>
        <a:bodyPr/>
        <a:lstStyle/>
        <a:p>
          <a:r>
            <a:rPr lang="pl-PL"/>
            <a:t>Located Warsaw, Poland</a:t>
          </a:r>
          <a:endParaRPr lang="en-US"/>
        </a:p>
      </dgm:t>
    </dgm:pt>
    <dgm:pt modelId="{45FB8A6F-92E3-4EF0-ABAF-0E7568630975}" type="parTrans" cxnId="{C0695182-DD97-4EAE-BE18-3A3327B490F3}">
      <dgm:prSet/>
      <dgm:spPr/>
      <dgm:t>
        <a:bodyPr/>
        <a:lstStyle/>
        <a:p>
          <a:endParaRPr lang="en-US"/>
        </a:p>
      </dgm:t>
    </dgm:pt>
    <dgm:pt modelId="{042F80C7-0532-4D0A-B4C4-DE9EDC463C3B}" type="sibTrans" cxnId="{C0695182-DD97-4EAE-BE18-3A3327B490F3}">
      <dgm:prSet/>
      <dgm:spPr/>
      <dgm:t>
        <a:bodyPr/>
        <a:lstStyle/>
        <a:p>
          <a:endParaRPr lang="en-US"/>
        </a:p>
      </dgm:t>
    </dgm:pt>
    <dgm:pt modelId="{71CF6EB8-E752-4ECB-BC97-620E3D1EA37D}">
      <dgm:prSet/>
      <dgm:spPr/>
      <dgm:t>
        <a:bodyPr/>
        <a:lstStyle/>
        <a:p>
          <a:r>
            <a:rPr lang="pl-PL"/>
            <a:t>Trainer &amp; Consultant</a:t>
          </a:r>
          <a:endParaRPr lang="en-US"/>
        </a:p>
      </dgm:t>
    </dgm:pt>
    <dgm:pt modelId="{7EF5049F-F63F-4513-8BBF-0121BE0B0420}" type="parTrans" cxnId="{537564DD-2022-480A-92F7-65FD151A519D}">
      <dgm:prSet/>
      <dgm:spPr/>
      <dgm:t>
        <a:bodyPr/>
        <a:lstStyle/>
        <a:p>
          <a:endParaRPr lang="en-US"/>
        </a:p>
      </dgm:t>
    </dgm:pt>
    <dgm:pt modelId="{79EBB0F7-18CC-4527-8538-C22879E9EA6A}" type="sibTrans" cxnId="{537564DD-2022-480A-92F7-65FD151A519D}">
      <dgm:prSet/>
      <dgm:spPr/>
      <dgm:t>
        <a:bodyPr/>
        <a:lstStyle/>
        <a:p>
          <a:endParaRPr lang="en-US"/>
        </a:p>
      </dgm:t>
    </dgm:pt>
    <dgm:pt modelId="{C5624EA7-44B1-49D4-9C6F-2B763EEF1645}">
      <dgm:prSet/>
      <dgm:spPr/>
      <dgm:t>
        <a:bodyPr/>
        <a:lstStyle/>
        <a:p>
          <a:r>
            <a:rPr lang="pl-PL"/>
            <a:t>Books author</a:t>
          </a:r>
          <a:endParaRPr lang="en-US"/>
        </a:p>
      </dgm:t>
    </dgm:pt>
    <dgm:pt modelId="{EE711080-08B3-45C7-8F2B-FE316C013A56}" type="parTrans" cxnId="{056CBB05-01CB-458C-AA38-BEC1CC72B998}">
      <dgm:prSet/>
      <dgm:spPr/>
      <dgm:t>
        <a:bodyPr/>
        <a:lstStyle/>
        <a:p>
          <a:endParaRPr lang="en-US"/>
        </a:p>
      </dgm:t>
    </dgm:pt>
    <dgm:pt modelId="{703660E5-3301-4EAF-B1E5-311DB7203568}" type="sibTrans" cxnId="{056CBB05-01CB-458C-AA38-BEC1CC72B998}">
      <dgm:prSet/>
      <dgm:spPr/>
      <dgm:t>
        <a:bodyPr/>
        <a:lstStyle/>
        <a:p>
          <a:endParaRPr lang="en-US"/>
        </a:p>
      </dgm:t>
    </dgm:pt>
    <dgm:pt modelId="{2D311648-B4CA-4805-BD5F-ECE43D5A513D}">
      <dgm:prSet/>
      <dgm:spPr/>
      <dgm:t>
        <a:bodyPr/>
        <a:lstStyle/>
        <a:p>
          <a:r>
            <a:rPr lang="pl-PL"/>
            <a:t>Microsoft Azure MVP</a:t>
          </a:r>
          <a:endParaRPr lang="en-US"/>
        </a:p>
      </dgm:t>
    </dgm:pt>
    <dgm:pt modelId="{B2DA5F37-7A8A-4007-82F1-3627D377A647}" type="parTrans" cxnId="{FBE7C08D-B6AC-4EB0-80FF-4ACD42A3F1D1}">
      <dgm:prSet/>
      <dgm:spPr/>
      <dgm:t>
        <a:bodyPr/>
        <a:lstStyle/>
        <a:p>
          <a:endParaRPr lang="en-US"/>
        </a:p>
      </dgm:t>
    </dgm:pt>
    <dgm:pt modelId="{3CE00E04-2782-4EC3-BCC1-8D6E16456F63}" type="sibTrans" cxnId="{FBE7C08D-B6AC-4EB0-80FF-4ACD42A3F1D1}">
      <dgm:prSet/>
      <dgm:spPr/>
      <dgm:t>
        <a:bodyPr/>
        <a:lstStyle/>
        <a:p>
          <a:endParaRPr lang="en-US"/>
        </a:p>
      </dgm:t>
    </dgm:pt>
    <dgm:pt modelId="{5275A7EA-5031-4052-9B90-A35B6C951DE7}" type="pres">
      <dgm:prSet presAssocID="{FFF02E59-1CC2-4D86-9169-31FECAA9EA6B}" presName="root" presStyleCnt="0">
        <dgm:presLayoutVars>
          <dgm:dir/>
          <dgm:resizeHandles val="exact"/>
        </dgm:presLayoutVars>
      </dgm:prSet>
      <dgm:spPr/>
    </dgm:pt>
    <dgm:pt modelId="{44760BAF-F9E2-41BB-8858-DA1D694FD90C}" type="pres">
      <dgm:prSet presAssocID="{657E3231-F32A-4942-BE94-46238F11130A}" presName="compNode" presStyleCnt="0"/>
      <dgm:spPr/>
    </dgm:pt>
    <dgm:pt modelId="{0BB2A1B6-2730-4C33-8C0E-DA205C93AF5D}" type="pres">
      <dgm:prSet presAssocID="{657E3231-F32A-4942-BE94-46238F11130A}" presName="bgRect" presStyleLbl="bgShp" presStyleIdx="0" presStyleCnt="5"/>
      <dgm:spPr/>
    </dgm:pt>
    <dgm:pt modelId="{FF4273BA-4AF4-478C-8672-951996EA65B7}" type="pres">
      <dgm:prSet presAssocID="{657E3231-F32A-4942-BE94-46238F1113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AC335A-02AA-418E-A21F-F811D057B7E7}" type="pres">
      <dgm:prSet presAssocID="{657E3231-F32A-4942-BE94-46238F11130A}" presName="spaceRect" presStyleCnt="0"/>
      <dgm:spPr/>
    </dgm:pt>
    <dgm:pt modelId="{A746214B-63FD-42C9-A479-0AA975BF4452}" type="pres">
      <dgm:prSet presAssocID="{657E3231-F32A-4942-BE94-46238F11130A}" presName="parTx" presStyleLbl="revTx" presStyleIdx="0" presStyleCnt="5">
        <dgm:presLayoutVars>
          <dgm:chMax val="0"/>
          <dgm:chPref val="0"/>
        </dgm:presLayoutVars>
      </dgm:prSet>
      <dgm:spPr/>
    </dgm:pt>
    <dgm:pt modelId="{BC851AD5-7506-41B4-A947-47EFB2D1B724}" type="pres">
      <dgm:prSet presAssocID="{10A75288-2F5D-46FF-9BEB-4DB201D27725}" presName="sibTrans" presStyleCnt="0"/>
      <dgm:spPr/>
    </dgm:pt>
    <dgm:pt modelId="{9B561338-89F8-4594-8F9B-9B62DE4AC914}" type="pres">
      <dgm:prSet presAssocID="{416F7A41-4876-43C5-AA6D-216FC0780233}" presName="compNode" presStyleCnt="0"/>
      <dgm:spPr/>
    </dgm:pt>
    <dgm:pt modelId="{415623A9-A192-4673-9B6A-E2F703E0FCAE}" type="pres">
      <dgm:prSet presAssocID="{416F7A41-4876-43C5-AA6D-216FC0780233}" presName="bgRect" presStyleLbl="bgShp" presStyleIdx="1" presStyleCnt="5"/>
      <dgm:spPr/>
    </dgm:pt>
    <dgm:pt modelId="{9F0FDDF5-71FB-4CBD-A248-1B926500C71E}" type="pres">
      <dgm:prSet presAssocID="{416F7A41-4876-43C5-AA6D-216FC07802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E5D98E8-F695-48E6-B39C-A90DE69957A0}" type="pres">
      <dgm:prSet presAssocID="{416F7A41-4876-43C5-AA6D-216FC0780233}" presName="spaceRect" presStyleCnt="0"/>
      <dgm:spPr/>
    </dgm:pt>
    <dgm:pt modelId="{784D0E24-0B3E-4990-8CC0-CEF5419706AC}" type="pres">
      <dgm:prSet presAssocID="{416F7A41-4876-43C5-AA6D-216FC0780233}" presName="parTx" presStyleLbl="revTx" presStyleIdx="1" presStyleCnt="5">
        <dgm:presLayoutVars>
          <dgm:chMax val="0"/>
          <dgm:chPref val="0"/>
        </dgm:presLayoutVars>
      </dgm:prSet>
      <dgm:spPr/>
    </dgm:pt>
    <dgm:pt modelId="{EA57685C-A46D-4521-9102-459276316495}" type="pres">
      <dgm:prSet presAssocID="{042F80C7-0532-4D0A-B4C4-DE9EDC463C3B}" presName="sibTrans" presStyleCnt="0"/>
      <dgm:spPr/>
    </dgm:pt>
    <dgm:pt modelId="{8381527D-DAD0-43EF-93E1-B6E5CF157F02}" type="pres">
      <dgm:prSet presAssocID="{71CF6EB8-E752-4ECB-BC97-620E3D1EA37D}" presName="compNode" presStyleCnt="0"/>
      <dgm:spPr/>
    </dgm:pt>
    <dgm:pt modelId="{AE805C26-1422-4000-B3C4-BF7E69F390B2}" type="pres">
      <dgm:prSet presAssocID="{71CF6EB8-E752-4ECB-BC97-620E3D1EA37D}" presName="bgRect" presStyleLbl="bgShp" presStyleIdx="2" presStyleCnt="5"/>
      <dgm:spPr/>
    </dgm:pt>
    <dgm:pt modelId="{CD5C96EA-D1FF-47EC-B6B3-EF9ACF671EBC}" type="pres">
      <dgm:prSet presAssocID="{71CF6EB8-E752-4ECB-BC97-620E3D1EA3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EF8D8F-16BC-4783-9334-85EFD1A573C2}" type="pres">
      <dgm:prSet presAssocID="{71CF6EB8-E752-4ECB-BC97-620E3D1EA37D}" presName="spaceRect" presStyleCnt="0"/>
      <dgm:spPr/>
    </dgm:pt>
    <dgm:pt modelId="{540AE79A-8578-4E48-AB8B-4AA425EAA2A4}" type="pres">
      <dgm:prSet presAssocID="{71CF6EB8-E752-4ECB-BC97-620E3D1EA37D}" presName="parTx" presStyleLbl="revTx" presStyleIdx="2" presStyleCnt="5">
        <dgm:presLayoutVars>
          <dgm:chMax val="0"/>
          <dgm:chPref val="0"/>
        </dgm:presLayoutVars>
      </dgm:prSet>
      <dgm:spPr/>
    </dgm:pt>
    <dgm:pt modelId="{891A0BC7-57CD-4991-879B-E2170026497B}" type="pres">
      <dgm:prSet presAssocID="{79EBB0F7-18CC-4527-8538-C22879E9EA6A}" presName="sibTrans" presStyleCnt="0"/>
      <dgm:spPr/>
    </dgm:pt>
    <dgm:pt modelId="{35CEE1AB-D6C6-482C-B49F-2B41334441C6}" type="pres">
      <dgm:prSet presAssocID="{C5624EA7-44B1-49D4-9C6F-2B763EEF1645}" presName="compNode" presStyleCnt="0"/>
      <dgm:spPr/>
    </dgm:pt>
    <dgm:pt modelId="{EF1467E0-443C-4D9B-B684-40143C01B26E}" type="pres">
      <dgm:prSet presAssocID="{C5624EA7-44B1-49D4-9C6F-2B763EEF1645}" presName="bgRect" presStyleLbl="bgShp" presStyleIdx="3" presStyleCnt="5"/>
      <dgm:spPr/>
    </dgm:pt>
    <dgm:pt modelId="{15A7473F-B240-4D45-B33B-311B8C9CAACE}" type="pres">
      <dgm:prSet presAssocID="{C5624EA7-44B1-49D4-9C6F-2B763EEF16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6A91770-DB49-4C32-912C-FCE8D6CCC017}" type="pres">
      <dgm:prSet presAssocID="{C5624EA7-44B1-49D4-9C6F-2B763EEF1645}" presName="spaceRect" presStyleCnt="0"/>
      <dgm:spPr/>
    </dgm:pt>
    <dgm:pt modelId="{7BCA1E25-3623-4B14-974C-70422492BE82}" type="pres">
      <dgm:prSet presAssocID="{C5624EA7-44B1-49D4-9C6F-2B763EEF1645}" presName="parTx" presStyleLbl="revTx" presStyleIdx="3" presStyleCnt="5">
        <dgm:presLayoutVars>
          <dgm:chMax val="0"/>
          <dgm:chPref val="0"/>
        </dgm:presLayoutVars>
      </dgm:prSet>
      <dgm:spPr/>
    </dgm:pt>
    <dgm:pt modelId="{DC6D6659-B092-44FF-993F-55EBE4E9C07E}" type="pres">
      <dgm:prSet presAssocID="{703660E5-3301-4EAF-B1E5-311DB7203568}" presName="sibTrans" presStyleCnt="0"/>
      <dgm:spPr/>
    </dgm:pt>
    <dgm:pt modelId="{C9FE7161-6812-4285-9CD9-9FD6E215BC4F}" type="pres">
      <dgm:prSet presAssocID="{2D311648-B4CA-4805-BD5F-ECE43D5A513D}" presName="compNode" presStyleCnt="0"/>
      <dgm:spPr/>
    </dgm:pt>
    <dgm:pt modelId="{8B5FA90B-9366-4CDE-82B6-F205E0914D14}" type="pres">
      <dgm:prSet presAssocID="{2D311648-B4CA-4805-BD5F-ECE43D5A513D}" presName="bgRect" presStyleLbl="bgShp" presStyleIdx="4" presStyleCnt="5"/>
      <dgm:spPr/>
    </dgm:pt>
    <dgm:pt modelId="{EBCB51E2-6FDB-48B0-A021-0B7BD0F84A6A}" type="pres">
      <dgm:prSet presAssocID="{2D311648-B4CA-4805-BD5F-ECE43D5A51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766D52A-2D6E-4FBA-8296-AC555014EA35}" type="pres">
      <dgm:prSet presAssocID="{2D311648-B4CA-4805-BD5F-ECE43D5A513D}" presName="spaceRect" presStyleCnt="0"/>
      <dgm:spPr/>
    </dgm:pt>
    <dgm:pt modelId="{0804E62A-0618-4105-87A3-4F9A4BEB5AE9}" type="pres">
      <dgm:prSet presAssocID="{2D311648-B4CA-4805-BD5F-ECE43D5A513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6CBB05-01CB-458C-AA38-BEC1CC72B998}" srcId="{FFF02E59-1CC2-4D86-9169-31FECAA9EA6B}" destId="{C5624EA7-44B1-49D4-9C6F-2B763EEF1645}" srcOrd="3" destOrd="0" parTransId="{EE711080-08B3-45C7-8F2B-FE316C013A56}" sibTransId="{703660E5-3301-4EAF-B1E5-311DB7203568}"/>
    <dgm:cxn modelId="{EB35E92A-541A-4EF2-A5D2-958A7E2D5F68}" srcId="{FFF02E59-1CC2-4D86-9169-31FECAA9EA6B}" destId="{657E3231-F32A-4942-BE94-46238F11130A}" srcOrd="0" destOrd="0" parTransId="{11DFCE69-52A5-4895-B878-E7501FA0A243}" sibTransId="{10A75288-2F5D-46FF-9BEB-4DB201D27725}"/>
    <dgm:cxn modelId="{3D21F440-FC68-4422-B983-F1DB95E31F73}" type="presOf" srcId="{C5624EA7-44B1-49D4-9C6F-2B763EEF1645}" destId="{7BCA1E25-3623-4B14-974C-70422492BE82}" srcOrd="0" destOrd="0" presId="urn:microsoft.com/office/officeart/2018/2/layout/IconVerticalSolidList"/>
    <dgm:cxn modelId="{C0695182-DD97-4EAE-BE18-3A3327B490F3}" srcId="{FFF02E59-1CC2-4D86-9169-31FECAA9EA6B}" destId="{416F7A41-4876-43C5-AA6D-216FC0780233}" srcOrd="1" destOrd="0" parTransId="{45FB8A6F-92E3-4EF0-ABAF-0E7568630975}" sibTransId="{042F80C7-0532-4D0A-B4C4-DE9EDC463C3B}"/>
    <dgm:cxn modelId="{B8D6BF88-A104-4331-8B14-46A8FFDB9C64}" type="presOf" srcId="{FFF02E59-1CC2-4D86-9169-31FECAA9EA6B}" destId="{5275A7EA-5031-4052-9B90-A35B6C951DE7}" srcOrd="0" destOrd="0" presId="urn:microsoft.com/office/officeart/2018/2/layout/IconVerticalSolidList"/>
    <dgm:cxn modelId="{B8FC298C-47D7-4931-9352-0E696F2B19FB}" type="presOf" srcId="{71CF6EB8-E752-4ECB-BC97-620E3D1EA37D}" destId="{540AE79A-8578-4E48-AB8B-4AA425EAA2A4}" srcOrd="0" destOrd="0" presId="urn:microsoft.com/office/officeart/2018/2/layout/IconVerticalSolidList"/>
    <dgm:cxn modelId="{FBE7C08D-B6AC-4EB0-80FF-4ACD42A3F1D1}" srcId="{FFF02E59-1CC2-4D86-9169-31FECAA9EA6B}" destId="{2D311648-B4CA-4805-BD5F-ECE43D5A513D}" srcOrd="4" destOrd="0" parTransId="{B2DA5F37-7A8A-4007-82F1-3627D377A647}" sibTransId="{3CE00E04-2782-4EC3-BCC1-8D6E16456F63}"/>
    <dgm:cxn modelId="{7C915CAB-88B3-48E3-80C4-46FE5793391D}" type="presOf" srcId="{657E3231-F32A-4942-BE94-46238F11130A}" destId="{A746214B-63FD-42C9-A479-0AA975BF4452}" srcOrd="0" destOrd="0" presId="urn:microsoft.com/office/officeart/2018/2/layout/IconVerticalSolidList"/>
    <dgm:cxn modelId="{BC3162C6-EE98-4717-BD75-880E61EAED0A}" type="presOf" srcId="{2D311648-B4CA-4805-BD5F-ECE43D5A513D}" destId="{0804E62A-0618-4105-87A3-4F9A4BEB5AE9}" srcOrd="0" destOrd="0" presId="urn:microsoft.com/office/officeart/2018/2/layout/IconVerticalSolidList"/>
    <dgm:cxn modelId="{537564DD-2022-480A-92F7-65FD151A519D}" srcId="{FFF02E59-1CC2-4D86-9169-31FECAA9EA6B}" destId="{71CF6EB8-E752-4ECB-BC97-620E3D1EA37D}" srcOrd="2" destOrd="0" parTransId="{7EF5049F-F63F-4513-8BBF-0121BE0B0420}" sibTransId="{79EBB0F7-18CC-4527-8538-C22879E9EA6A}"/>
    <dgm:cxn modelId="{32E741F7-D185-4BBA-BB0F-2ED1118BC14F}" type="presOf" srcId="{416F7A41-4876-43C5-AA6D-216FC0780233}" destId="{784D0E24-0B3E-4990-8CC0-CEF5419706AC}" srcOrd="0" destOrd="0" presId="urn:microsoft.com/office/officeart/2018/2/layout/IconVerticalSolidList"/>
    <dgm:cxn modelId="{653C4A9A-7A13-45BA-B6E4-F67EE4305EBF}" type="presParOf" srcId="{5275A7EA-5031-4052-9B90-A35B6C951DE7}" destId="{44760BAF-F9E2-41BB-8858-DA1D694FD90C}" srcOrd="0" destOrd="0" presId="urn:microsoft.com/office/officeart/2018/2/layout/IconVerticalSolidList"/>
    <dgm:cxn modelId="{AB2F27AE-7A90-43BE-9E77-A00C6398C42B}" type="presParOf" srcId="{44760BAF-F9E2-41BB-8858-DA1D694FD90C}" destId="{0BB2A1B6-2730-4C33-8C0E-DA205C93AF5D}" srcOrd="0" destOrd="0" presId="urn:microsoft.com/office/officeart/2018/2/layout/IconVerticalSolidList"/>
    <dgm:cxn modelId="{37527934-5681-462E-B47E-48EDB0880EAE}" type="presParOf" srcId="{44760BAF-F9E2-41BB-8858-DA1D694FD90C}" destId="{FF4273BA-4AF4-478C-8672-951996EA65B7}" srcOrd="1" destOrd="0" presId="urn:microsoft.com/office/officeart/2018/2/layout/IconVerticalSolidList"/>
    <dgm:cxn modelId="{32DFD4A6-03EA-4815-B39F-7039B91B34CF}" type="presParOf" srcId="{44760BAF-F9E2-41BB-8858-DA1D694FD90C}" destId="{F1AC335A-02AA-418E-A21F-F811D057B7E7}" srcOrd="2" destOrd="0" presId="urn:microsoft.com/office/officeart/2018/2/layout/IconVerticalSolidList"/>
    <dgm:cxn modelId="{9045B9E9-57CC-4835-85C6-62FD1967A04B}" type="presParOf" srcId="{44760BAF-F9E2-41BB-8858-DA1D694FD90C}" destId="{A746214B-63FD-42C9-A479-0AA975BF4452}" srcOrd="3" destOrd="0" presId="urn:microsoft.com/office/officeart/2018/2/layout/IconVerticalSolidList"/>
    <dgm:cxn modelId="{9BBFDEF0-D0F2-4A55-881B-99988BAC503D}" type="presParOf" srcId="{5275A7EA-5031-4052-9B90-A35B6C951DE7}" destId="{BC851AD5-7506-41B4-A947-47EFB2D1B724}" srcOrd="1" destOrd="0" presId="urn:microsoft.com/office/officeart/2018/2/layout/IconVerticalSolidList"/>
    <dgm:cxn modelId="{EDF0FAD4-5335-458E-91BE-8A946C5BA50D}" type="presParOf" srcId="{5275A7EA-5031-4052-9B90-A35B6C951DE7}" destId="{9B561338-89F8-4594-8F9B-9B62DE4AC914}" srcOrd="2" destOrd="0" presId="urn:microsoft.com/office/officeart/2018/2/layout/IconVerticalSolidList"/>
    <dgm:cxn modelId="{6FFCA9D7-B795-406D-9895-12098EBCA970}" type="presParOf" srcId="{9B561338-89F8-4594-8F9B-9B62DE4AC914}" destId="{415623A9-A192-4673-9B6A-E2F703E0FCAE}" srcOrd="0" destOrd="0" presId="urn:microsoft.com/office/officeart/2018/2/layout/IconVerticalSolidList"/>
    <dgm:cxn modelId="{52C90294-8014-4B3D-AEFC-2043E443A252}" type="presParOf" srcId="{9B561338-89F8-4594-8F9B-9B62DE4AC914}" destId="{9F0FDDF5-71FB-4CBD-A248-1B926500C71E}" srcOrd="1" destOrd="0" presId="urn:microsoft.com/office/officeart/2018/2/layout/IconVerticalSolidList"/>
    <dgm:cxn modelId="{178F8755-5A42-436A-BFD8-0A7964018BCE}" type="presParOf" srcId="{9B561338-89F8-4594-8F9B-9B62DE4AC914}" destId="{BE5D98E8-F695-48E6-B39C-A90DE69957A0}" srcOrd="2" destOrd="0" presId="urn:microsoft.com/office/officeart/2018/2/layout/IconVerticalSolidList"/>
    <dgm:cxn modelId="{51892CE5-DEA2-461A-9404-5685C3F8CD26}" type="presParOf" srcId="{9B561338-89F8-4594-8F9B-9B62DE4AC914}" destId="{784D0E24-0B3E-4990-8CC0-CEF5419706AC}" srcOrd="3" destOrd="0" presId="urn:microsoft.com/office/officeart/2018/2/layout/IconVerticalSolidList"/>
    <dgm:cxn modelId="{8A0C1689-A981-49C2-BC31-758AEF93D51C}" type="presParOf" srcId="{5275A7EA-5031-4052-9B90-A35B6C951DE7}" destId="{EA57685C-A46D-4521-9102-459276316495}" srcOrd="3" destOrd="0" presId="urn:microsoft.com/office/officeart/2018/2/layout/IconVerticalSolidList"/>
    <dgm:cxn modelId="{8736CBB5-0AA5-46B8-8C5A-A511651FDDA1}" type="presParOf" srcId="{5275A7EA-5031-4052-9B90-A35B6C951DE7}" destId="{8381527D-DAD0-43EF-93E1-B6E5CF157F02}" srcOrd="4" destOrd="0" presId="urn:microsoft.com/office/officeart/2018/2/layout/IconVerticalSolidList"/>
    <dgm:cxn modelId="{700A36E0-4B0E-4EC1-9F50-EE7AD63DAADC}" type="presParOf" srcId="{8381527D-DAD0-43EF-93E1-B6E5CF157F02}" destId="{AE805C26-1422-4000-B3C4-BF7E69F390B2}" srcOrd="0" destOrd="0" presId="urn:microsoft.com/office/officeart/2018/2/layout/IconVerticalSolidList"/>
    <dgm:cxn modelId="{73311354-F120-46FE-AB29-34B85B9DC3E8}" type="presParOf" srcId="{8381527D-DAD0-43EF-93E1-B6E5CF157F02}" destId="{CD5C96EA-D1FF-47EC-B6B3-EF9ACF671EBC}" srcOrd="1" destOrd="0" presId="urn:microsoft.com/office/officeart/2018/2/layout/IconVerticalSolidList"/>
    <dgm:cxn modelId="{6F41784E-C323-446F-976B-D425CF73D023}" type="presParOf" srcId="{8381527D-DAD0-43EF-93E1-B6E5CF157F02}" destId="{3FEF8D8F-16BC-4783-9334-85EFD1A573C2}" srcOrd="2" destOrd="0" presId="urn:microsoft.com/office/officeart/2018/2/layout/IconVerticalSolidList"/>
    <dgm:cxn modelId="{B1F27CB1-C0DD-4285-86B6-5DF726CB4552}" type="presParOf" srcId="{8381527D-DAD0-43EF-93E1-B6E5CF157F02}" destId="{540AE79A-8578-4E48-AB8B-4AA425EAA2A4}" srcOrd="3" destOrd="0" presId="urn:microsoft.com/office/officeart/2018/2/layout/IconVerticalSolidList"/>
    <dgm:cxn modelId="{836AD47D-9363-4563-A0F3-BC9FCDE9508B}" type="presParOf" srcId="{5275A7EA-5031-4052-9B90-A35B6C951DE7}" destId="{891A0BC7-57CD-4991-879B-E2170026497B}" srcOrd="5" destOrd="0" presId="urn:microsoft.com/office/officeart/2018/2/layout/IconVerticalSolidList"/>
    <dgm:cxn modelId="{67A4684E-D22A-4643-B0D8-C0942DB5136D}" type="presParOf" srcId="{5275A7EA-5031-4052-9B90-A35B6C951DE7}" destId="{35CEE1AB-D6C6-482C-B49F-2B41334441C6}" srcOrd="6" destOrd="0" presId="urn:microsoft.com/office/officeart/2018/2/layout/IconVerticalSolidList"/>
    <dgm:cxn modelId="{ED5CB713-A209-43B4-9B00-DE686A8D27CD}" type="presParOf" srcId="{35CEE1AB-D6C6-482C-B49F-2B41334441C6}" destId="{EF1467E0-443C-4D9B-B684-40143C01B26E}" srcOrd="0" destOrd="0" presId="urn:microsoft.com/office/officeart/2018/2/layout/IconVerticalSolidList"/>
    <dgm:cxn modelId="{5B7F4597-D1CC-4CE9-86B2-A146CB29A9FD}" type="presParOf" srcId="{35CEE1AB-D6C6-482C-B49F-2B41334441C6}" destId="{15A7473F-B240-4D45-B33B-311B8C9CAACE}" srcOrd="1" destOrd="0" presId="urn:microsoft.com/office/officeart/2018/2/layout/IconVerticalSolidList"/>
    <dgm:cxn modelId="{7164776F-6EE3-401A-9CC7-9AB1D66EAE61}" type="presParOf" srcId="{35CEE1AB-D6C6-482C-B49F-2B41334441C6}" destId="{56A91770-DB49-4C32-912C-FCE8D6CCC017}" srcOrd="2" destOrd="0" presId="urn:microsoft.com/office/officeart/2018/2/layout/IconVerticalSolidList"/>
    <dgm:cxn modelId="{E6D8C669-93F3-4335-98DE-B94F4BA2D42B}" type="presParOf" srcId="{35CEE1AB-D6C6-482C-B49F-2B41334441C6}" destId="{7BCA1E25-3623-4B14-974C-70422492BE82}" srcOrd="3" destOrd="0" presId="urn:microsoft.com/office/officeart/2018/2/layout/IconVerticalSolidList"/>
    <dgm:cxn modelId="{07E350BF-1223-41B6-81AC-3C97BFC6E263}" type="presParOf" srcId="{5275A7EA-5031-4052-9B90-A35B6C951DE7}" destId="{DC6D6659-B092-44FF-993F-55EBE4E9C07E}" srcOrd="7" destOrd="0" presId="urn:microsoft.com/office/officeart/2018/2/layout/IconVerticalSolidList"/>
    <dgm:cxn modelId="{70F50862-75A5-4692-A2FD-D5C216FD9955}" type="presParOf" srcId="{5275A7EA-5031-4052-9B90-A35B6C951DE7}" destId="{C9FE7161-6812-4285-9CD9-9FD6E215BC4F}" srcOrd="8" destOrd="0" presId="urn:microsoft.com/office/officeart/2018/2/layout/IconVerticalSolidList"/>
    <dgm:cxn modelId="{62FD28F0-944C-46FD-925D-05C7797C52F3}" type="presParOf" srcId="{C9FE7161-6812-4285-9CD9-9FD6E215BC4F}" destId="{8B5FA90B-9366-4CDE-82B6-F205E0914D14}" srcOrd="0" destOrd="0" presId="urn:microsoft.com/office/officeart/2018/2/layout/IconVerticalSolidList"/>
    <dgm:cxn modelId="{8720948E-B802-46C6-913F-D64450B092E2}" type="presParOf" srcId="{C9FE7161-6812-4285-9CD9-9FD6E215BC4F}" destId="{EBCB51E2-6FDB-48B0-A021-0B7BD0F84A6A}" srcOrd="1" destOrd="0" presId="urn:microsoft.com/office/officeart/2018/2/layout/IconVerticalSolidList"/>
    <dgm:cxn modelId="{D8E5A5FC-2625-4C08-946E-A76ED0A042F2}" type="presParOf" srcId="{C9FE7161-6812-4285-9CD9-9FD6E215BC4F}" destId="{3766D52A-2D6E-4FBA-8296-AC555014EA35}" srcOrd="2" destOrd="0" presId="urn:microsoft.com/office/officeart/2018/2/layout/IconVerticalSolidList"/>
    <dgm:cxn modelId="{F216DE4B-9AA3-4C0E-B9C5-9B2287B36D09}" type="presParOf" srcId="{C9FE7161-6812-4285-9CD9-9FD6E215BC4F}" destId="{0804E62A-0618-4105-87A3-4F9A4BEB5A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8110F-A6CC-4028-89DD-02DD895AFF4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FEB507D-8997-4FEE-A5AD-0C30E8D634A6}">
      <dgm:prSet/>
      <dgm:spPr/>
      <dgm:t>
        <a:bodyPr/>
        <a:lstStyle/>
        <a:p>
          <a:r>
            <a:rPr lang="pl-PL" dirty="0" err="1"/>
            <a:t>Repository</a:t>
          </a:r>
          <a:endParaRPr lang="pl-PL" dirty="0"/>
        </a:p>
      </dgm:t>
    </dgm:pt>
    <dgm:pt modelId="{8A02DE51-F7EC-42C9-A0BA-BE67F3BB4D47}" type="parTrans" cxnId="{A46F1CEE-538F-46EA-8AE4-196EB73A62A7}">
      <dgm:prSet/>
      <dgm:spPr/>
      <dgm:t>
        <a:bodyPr/>
        <a:lstStyle/>
        <a:p>
          <a:endParaRPr lang="pl-PL"/>
        </a:p>
      </dgm:t>
    </dgm:pt>
    <dgm:pt modelId="{F3C04FF8-02C9-4214-B862-3C0BBFFA549A}" type="sibTrans" cxnId="{A46F1CEE-538F-46EA-8AE4-196EB73A62A7}">
      <dgm:prSet/>
      <dgm:spPr/>
      <dgm:t>
        <a:bodyPr/>
        <a:lstStyle/>
        <a:p>
          <a:endParaRPr lang="pl-PL"/>
        </a:p>
      </dgm:t>
    </dgm:pt>
    <dgm:pt modelId="{5FBDA605-0DC5-4DE1-A39B-8B9698B24E42}">
      <dgm:prSet phldrT="[Text]"/>
      <dgm:spPr/>
      <dgm:t>
        <a:bodyPr/>
        <a:lstStyle/>
        <a:p>
          <a:r>
            <a:rPr lang="pl-PL" dirty="0"/>
            <a:t>Project A</a:t>
          </a:r>
        </a:p>
      </dgm:t>
    </dgm:pt>
    <dgm:pt modelId="{D5EE0081-955D-4B8C-AC31-1595C72DD793}" type="parTrans" cxnId="{087AA494-FE27-42A3-9F97-58D49A6113C1}">
      <dgm:prSet/>
      <dgm:spPr/>
      <dgm:t>
        <a:bodyPr/>
        <a:lstStyle/>
        <a:p>
          <a:endParaRPr lang="pl-PL"/>
        </a:p>
      </dgm:t>
    </dgm:pt>
    <dgm:pt modelId="{BF5B8CA1-8B6A-4939-88A8-408574DF313E}" type="sibTrans" cxnId="{087AA494-FE27-42A3-9F97-58D49A6113C1}">
      <dgm:prSet/>
      <dgm:spPr/>
      <dgm:t>
        <a:bodyPr/>
        <a:lstStyle/>
        <a:p>
          <a:endParaRPr lang="pl-PL"/>
        </a:p>
      </dgm:t>
    </dgm:pt>
    <dgm:pt modelId="{484AFC12-5805-4123-B0A9-F82381778DFF}">
      <dgm:prSet phldrT="[Text]"/>
      <dgm:spPr/>
      <dgm:t>
        <a:bodyPr/>
        <a:lstStyle/>
        <a:p>
          <a:r>
            <a:rPr lang="pl-PL" dirty="0"/>
            <a:t>Project B</a:t>
          </a:r>
        </a:p>
      </dgm:t>
    </dgm:pt>
    <dgm:pt modelId="{6B7433B4-73D4-4A25-83FC-ACFBD92F7199}" type="parTrans" cxnId="{245E9289-CEDC-46B7-A0BD-B279F3F85502}">
      <dgm:prSet/>
      <dgm:spPr/>
      <dgm:t>
        <a:bodyPr/>
        <a:lstStyle/>
        <a:p>
          <a:endParaRPr lang="pl-PL"/>
        </a:p>
      </dgm:t>
    </dgm:pt>
    <dgm:pt modelId="{7BF36ED6-E8C2-4789-AD34-CF95832EE7D2}" type="sibTrans" cxnId="{245E9289-CEDC-46B7-A0BD-B279F3F85502}">
      <dgm:prSet/>
      <dgm:spPr/>
      <dgm:t>
        <a:bodyPr/>
        <a:lstStyle/>
        <a:p>
          <a:endParaRPr lang="pl-PL"/>
        </a:p>
      </dgm:t>
    </dgm:pt>
    <dgm:pt modelId="{919E6BC1-2BB6-46CC-8C06-5C982223D06E}">
      <dgm:prSet phldrT="[Text]"/>
      <dgm:spPr/>
      <dgm:t>
        <a:bodyPr/>
        <a:lstStyle/>
        <a:p>
          <a:r>
            <a:rPr lang="pl-PL" dirty="0"/>
            <a:t>Project C</a:t>
          </a:r>
        </a:p>
      </dgm:t>
    </dgm:pt>
    <dgm:pt modelId="{B793ABED-E5F0-490F-B9DF-5FD3CE1897C7}" type="parTrans" cxnId="{004B6266-2855-49FD-97D2-915CC33AEC83}">
      <dgm:prSet/>
      <dgm:spPr/>
      <dgm:t>
        <a:bodyPr/>
        <a:lstStyle/>
        <a:p>
          <a:endParaRPr lang="pl-PL"/>
        </a:p>
      </dgm:t>
    </dgm:pt>
    <dgm:pt modelId="{0AC446C3-CC48-48D5-BF34-561A035B2408}" type="sibTrans" cxnId="{004B6266-2855-49FD-97D2-915CC33AEC83}">
      <dgm:prSet/>
      <dgm:spPr/>
      <dgm:t>
        <a:bodyPr/>
        <a:lstStyle/>
        <a:p>
          <a:endParaRPr lang="pl-PL"/>
        </a:p>
      </dgm:t>
    </dgm:pt>
    <dgm:pt modelId="{66C82514-0C5E-4A6F-B059-5B6300815F79}" type="pres">
      <dgm:prSet presAssocID="{C058110F-A6CC-4028-89DD-02DD895AFF4B}" presName="Name0" presStyleCnt="0">
        <dgm:presLayoutVars>
          <dgm:chMax val="7"/>
          <dgm:chPref val="7"/>
          <dgm:dir/>
        </dgm:presLayoutVars>
      </dgm:prSet>
      <dgm:spPr/>
    </dgm:pt>
    <dgm:pt modelId="{A7DA41E4-D3E9-4FF2-94D5-AE9BE249BD23}" type="pres">
      <dgm:prSet presAssocID="{C058110F-A6CC-4028-89DD-02DD895AFF4B}" presName="Name1" presStyleCnt="0"/>
      <dgm:spPr/>
    </dgm:pt>
    <dgm:pt modelId="{7CAA3CED-CD70-4C96-A7CB-1E7077054ACA}" type="pres">
      <dgm:prSet presAssocID="{F3C04FF8-02C9-4214-B862-3C0BBFFA549A}" presName="picture_1" presStyleCnt="0"/>
      <dgm:spPr/>
    </dgm:pt>
    <dgm:pt modelId="{A1BD7BE7-428A-42D7-8C3F-293B443104A5}" type="pres">
      <dgm:prSet presAssocID="{F3C04FF8-02C9-4214-B862-3C0BBFFA549A}" presName="pictureRepeatNode" presStyleLbl="alignImgPlace1" presStyleIdx="0" presStyleCnt="4" custLinFactNeighborX="789" custLinFactNeighborY="0"/>
      <dgm:spPr/>
    </dgm:pt>
    <dgm:pt modelId="{B5655782-8AA6-41AD-B66B-FE9D12D1DB6F}" type="pres">
      <dgm:prSet presAssocID="{BFEB507D-8997-4FEE-A5AD-0C30E8D634A6}" presName="text_1" presStyleLbl="node1" presStyleIdx="0" presStyleCnt="0" custLinFactNeighborX="1542" custLinFactNeighborY="-87321">
        <dgm:presLayoutVars>
          <dgm:bulletEnabled val="1"/>
        </dgm:presLayoutVars>
      </dgm:prSet>
      <dgm:spPr/>
    </dgm:pt>
    <dgm:pt modelId="{4F410BF0-FC63-4100-BC54-DD448DA4F103}" type="pres">
      <dgm:prSet presAssocID="{BF5B8CA1-8B6A-4939-88A8-408574DF313E}" presName="picture_2" presStyleCnt="0"/>
      <dgm:spPr/>
    </dgm:pt>
    <dgm:pt modelId="{AED9E95C-4C8C-4A37-AFC1-F1A57F8D16AC}" type="pres">
      <dgm:prSet presAssocID="{BF5B8CA1-8B6A-4939-88A8-408574DF313E}" presName="pictureRepeatNode" presStyleLbl="alignImgPlace1" presStyleIdx="1" presStyleCnt="4"/>
      <dgm:spPr/>
    </dgm:pt>
    <dgm:pt modelId="{DC486771-AEF5-4C8B-8466-3A12BA5FA335}" type="pres">
      <dgm:prSet presAssocID="{5FBDA605-0DC5-4DE1-A39B-8B9698B24E42}" presName="line_2" presStyleLbl="parChTrans1D1" presStyleIdx="0" presStyleCnt="3"/>
      <dgm:spPr/>
    </dgm:pt>
    <dgm:pt modelId="{C1E3669F-138F-4A18-B0FF-BE286D6E8CA9}" type="pres">
      <dgm:prSet presAssocID="{5FBDA605-0DC5-4DE1-A39B-8B9698B24E42}" presName="textparent_2" presStyleLbl="node1" presStyleIdx="0" presStyleCnt="0"/>
      <dgm:spPr/>
    </dgm:pt>
    <dgm:pt modelId="{5E2A2C0D-CE15-4EEB-8CEE-C456CA079EC3}" type="pres">
      <dgm:prSet presAssocID="{5FBDA605-0DC5-4DE1-A39B-8B9698B24E42}" presName="text_2" presStyleLbl="revTx" presStyleIdx="0" presStyleCnt="3">
        <dgm:presLayoutVars>
          <dgm:bulletEnabled val="1"/>
        </dgm:presLayoutVars>
      </dgm:prSet>
      <dgm:spPr/>
    </dgm:pt>
    <dgm:pt modelId="{81653357-9875-468F-9F6C-7C1DCE58916F}" type="pres">
      <dgm:prSet presAssocID="{7BF36ED6-E8C2-4789-AD34-CF95832EE7D2}" presName="picture_3" presStyleCnt="0"/>
      <dgm:spPr/>
    </dgm:pt>
    <dgm:pt modelId="{DC49CFD7-6D27-4861-9946-E3A255544904}" type="pres">
      <dgm:prSet presAssocID="{7BF36ED6-E8C2-4789-AD34-CF95832EE7D2}" presName="pictureRepeatNode" presStyleLbl="alignImgPlace1" presStyleIdx="2" presStyleCnt="4"/>
      <dgm:spPr/>
    </dgm:pt>
    <dgm:pt modelId="{A2ED6ED2-235F-41AE-93F2-06797F60B4F1}" type="pres">
      <dgm:prSet presAssocID="{484AFC12-5805-4123-B0A9-F82381778DFF}" presName="line_3" presStyleLbl="parChTrans1D1" presStyleIdx="1" presStyleCnt="3"/>
      <dgm:spPr/>
    </dgm:pt>
    <dgm:pt modelId="{88DD9A7E-C66A-40AC-B04D-BB96CE61F705}" type="pres">
      <dgm:prSet presAssocID="{484AFC12-5805-4123-B0A9-F82381778DFF}" presName="textparent_3" presStyleLbl="node1" presStyleIdx="0" presStyleCnt="0"/>
      <dgm:spPr/>
    </dgm:pt>
    <dgm:pt modelId="{F94FC0DC-B33D-474C-8600-20412CC5E197}" type="pres">
      <dgm:prSet presAssocID="{484AFC12-5805-4123-B0A9-F82381778DFF}" presName="text_3" presStyleLbl="revTx" presStyleIdx="1" presStyleCnt="3">
        <dgm:presLayoutVars>
          <dgm:bulletEnabled val="1"/>
        </dgm:presLayoutVars>
      </dgm:prSet>
      <dgm:spPr/>
    </dgm:pt>
    <dgm:pt modelId="{B7A3A4A6-3020-4B67-9EAE-852F30A4865D}" type="pres">
      <dgm:prSet presAssocID="{0AC446C3-CC48-48D5-BF34-561A035B2408}" presName="picture_4" presStyleCnt="0"/>
      <dgm:spPr/>
    </dgm:pt>
    <dgm:pt modelId="{B5AC2B4E-5C7C-4E1C-B904-C16B6DC1695B}" type="pres">
      <dgm:prSet presAssocID="{0AC446C3-CC48-48D5-BF34-561A035B2408}" presName="pictureRepeatNode" presStyleLbl="alignImgPlace1" presStyleIdx="3" presStyleCnt="4"/>
      <dgm:spPr/>
    </dgm:pt>
    <dgm:pt modelId="{908AD2F2-1FA4-401F-B1AE-D57CED2DF95A}" type="pres">
      <dgm:prSet presAssocID="{919E6BC1-2BB6-46CC-8C06-5C982223D06E}" presName="line_4" presStyleLbl="parChTrans1D1" presStyleIdx="2" presStyleCnt="3"/>
      <dgm:spPr/>
    </dgm:pt>
    <dgm:pt modelId="{53EC07B1-24CC-4D4C-98AA-3458B952E784}" type="pres">
      <dgm:prSet presAssocID="{919E6BC1-2BB6-46CC-8C06-5C982223D06E}" presName="textparent_4" presStyleLbl="node1" presStyleIdx="0" presStyleCnt="0"/>
      <dgm:spPr/>
    </dgm:pt>
    <dgm:pt modelId="{9A66DF6D-1FEE-4FB4-BA50-E1287443E281}" type="pres">
      <dgm:prSet presAssocID="{919E6BC1-2BB6-46CC-8C06-5C982223D06E}" presName="text_4" presStyleLbl="revTx" presStyleIdx="2" presStyleCnt="3">
        <dgm:presLayoutVars>
          <dgm:bulletEnabled val="1"/>
        </dgm:presLayoutVars>
      </dgm:prSet>
      <dgm:spPr/>
    </dgm:pt>
  </dgm:ptLst>
  <dgm:cxnLst>
    <dgm:cxn modelId="{B4E3D50A-5142-4A91-8833-4F276C8C724C}" type="presOf" srcId="{484AFC12-5805-4123-B0A9-F82381778DFF}" destId="{F94FC0DC-B33D-474C-8600-20412CC5E197}" srcOrd="0" destOrd="0" presId="urn:microsoft.com/office/officeart/2008/layout/CircularPictureCallout"/>
    <dgm:cxn modelId="{58A2F233-FC86-4DAD-8BE4-7DDE81C5EFB5}" type="presOf" srcId="{919E6BC1-2BB6-46CC-8C06-5C982223D06E}" destId="{9A66DF6D-1FEE-4FB4-BA50-E1287443E281}" srcOrd="0" destOrd="0" presId="urn:microsoft.com/office/officeart/2008/layout/CircularPictureCallout"/>
    <dgm:cxn modelId="{DA5B2444-7E8C-4467-AFDD-E320EC1308EA}" type="presOf" srcId="{BFEB507D-8997-4FEE-A5AD-0C30E8D634A6}" destId="{B5655782-8AA6-41AD-B66B-FE9D12D1DB6F}" srcOrd="0" destOrd="0" presId="urn:microsoft.com/office/officeart/2008/layout/CircularPictureCallout"/>
    <dgm:cxn modelId="{004B6266-2855-49FD-97D2-915CC33AEC83}" srcId="{C058110F-A6CC-4028-89DD-02DD895AFF4B}" destId="{919E6BC1-2BB6-46CC-8C06-5C982223D06E}" srcOrd="3" destOrd="0" parTransId="{B793ABED-E5F0-490F-B9DF-5FD3CE1897C7}" sibTransId="{0AC446C3-CC48-48D5-BF34-561A035B2408}"/>
    <dgm:cxn modelId="{D7580C58-1F82-4825-89A9-984030B1A55D}" type="presOf" srcId="{C058110F-A6CC-4028-89DD-02DD895AFF4B}" destId="{66C82514-0C5E-4A6F-B059-5B6300815F79}" srcOrd="0" destOrd="0" presId="urn:microsoft.com/office/officeart/2008/layout/CircularPictureCallout"/>
    <dgm:cxn modelId="{3F435788-2909-48F0-8278-1A489E89D010}" type="presOf" srcId="{F3C04FF8-02C9-4214-B862-3C0BBFFA549A}" destId="{A1BD7BE7-428A-42D7-8C3F-293B443104A5}" srcOrd="0" destOrd="0" presId="urn:microsoft.com/office/officeart/2008/layout/CircularPictureCallout"/>
    <dgm:cxn modelId="{245E9289-CEDC-46B7-A0BD-B279F3F85502}" srcId="{C058110F-A6CC-4028-89DD-02DD895AFF4B}" destId="{484AFC12-5805-4123-B0A9-F82381778DFF}" srcOrd="2" destOrd="0" parTransId="{6B7433B4-73D4-4A25-83FC-ACFBD92F7199}" sibTransId="{7BF36ED6-E8C2-4789-AD34-CF95832EE7D2}"/>
    <dgm:cxn modelId="{087AA494-FE27-42A3-9F97-58D49A6113C1}" srcId="{C058110F-A6CC-4028-89DD-02DD895AFF4B}" destId="{5FBDA605-0DC5-4DE1-A39B-8B9698B24E42}" srcOrd="1" destOrd="0" parTransId="{D5EE0081-955D-4B8C-AC31-1595C72DD793}" sibTransId="{BF5B8CA1-8B6A-4939-88A8-408574DF313E}"/>
    <dgm:cxn modelId="{0784BEA5-0DDB-4C2D-9C0D-00BC79CED11B}" type="presOf" srcId="{BF5B8CA1-8B6A-4939-88A8-408574DF313E}" destId="{AED9E95C-4C8C-4A37-AFC1-F1A57F8D16AC}" srcOrd="0" destOrd="0" presId="urn:microsoft.com/office/officeart/2008/layout/CircularPictureCallout"/>
    <dgm:cxn modelId="{74B033AC-246A-4939-9368-9013F7D569AF}" type="presOf" srcId="{5FBDA605-0DC5-4DE1-A39B-8B9698B24E42}" destId="{5E2A2C0D-CE15-4EEB-8CEE-C456CA079EC3}" srcOrd="0" destOrd="0" presId="urn:microsoft.com/office/officeart/2008/layout/CircularPictureCallout"/>
    <dgm:cxn modelId="{13F8CCB0-A0AC-44B7-9C1D-7A7FA4742BB8}" type="presOf" srcId="{7BF36ED6-E8C2-4789-AD34-CF95832EE7D2}" destId="{DC49CFD7-6D27-4861-9946-E3A255544904}" srcOrd="0" destOrd="0" presId="urn:microsoft.com/office/officeart/2008/layout/CircularPictureCallout"/>
    <dgm:cxn modelId="{3BDC3AEA-C5D6-4BBF-BAD4-4C86BEDEFB2D}" type="presOf" srcId="{0AC446C3-CC48-48D5-BF34-561A035B2408}" destId="{B5AC2B4E-5C7C-4E1C-B904-C16B6DC1695B}" srcOrd="0" destOrd="0" presId="urn:microsoft.com/office/officeart/2008/layout/CircularPictureCallout"/>
    <dgm:cxn modelId="{A46F1CEE-538F-46EA-8AE4-196EB73A62A7}" srcId="{C058110F-A6CC-4028-89DD-02DD895AFF4B}" destId="{BFEB507D-8997-4FEE-A5AD-0C30E8D634A6}" srcOrd="0" destOrd="0" parTransId="{8A02DE51-F7EC-42C9-A0BA-BE67F3BB4D47}" sibTransId="{F3C04FF8-02C9-4214-B862-3C0BBFFA549A}"/>
    <dgm:cxn modelId="{A425DA1B-F8A1-4814-A657-F3D9BC70920A}" type="presParOf" srcId="{66C82514-0C5E-4A6F-B059-5B6300815F79}" destId="{A7DA41E4-D3E9-4FF2-94D5-AE9BE249BD23}" srcOrd="0" destOrd="0" presId="urn:microsoft.com/office/officeart/2008/layout/CircularPictureCallout"/>
    <dgm:cxn modelId="{503D2F98-62E1-43CE-BC5D-60B5A6FE2512}" type="presParOf" srcId="{A7DA41E4-D3E9-4FF2-94D5-AE9BE249BD23}" destId="{7CAA3CED-CD70-4C96-A7CB-1E7077054ACA}" srcOrd="0" destOrd="0" presId="urn:microsoft.com/office/officeart/2008/layout/CircularPictureCallout"/>
    <dgm:cxn modelId="{89F33A12-459F-44B1-BB75-6C8C4CF3D3F5}" type="presParOf" srcId="{7CAA3CED-CD70-4C96-A7CB-1E7077054ACA}" destId="{A1BD7BE7-428A-42D7-8C3F-293B443104A5}" srcOrd="0" destOrd="0" presId="urn:microsoft.com/office/officeart/2008/layout/CircularPictureCallout"/>
    <dgm:cxn modelId="{E286AF53-5E88-4B1C-A050-B8A7DA3E28E5}" type="presParOf" srcId="{A7DA41E4-D3E9-4FF2-94D5-AE9BE249BD23}" destId="{B5655782-8AA6-41AD-B66B-FE9D12D1DB6F}" srcOrd="1" destOrd="0" presId="urn:microsoft.com/office/officeart/2008/layout/CircularPictureCallout"/>
    <dgm:cxn modelId="{0FA53C9E-ACB0-4A6E-B1B2-63EDFF10A08B}" type="presParOf" srcId="{A7DA41E4-D3E9-4FF2-94D5-AE9BE249BD23}" destId="{4F410BF0-FC63-4100-BC54-DD448DA4F103}" srcOrd="2" destOrd="0" presId="urn:microsoft.com/office/officeart/2008/layout/CircularPictureCallout"/>
    <dgm:cxn modelId="{3EDD42F5-CBC0-49A1-A5CE-7896AE4F3739}" type="presParOf" srcId="{4F410BF0-FC63-4100-BC54-DD448DA4F103}" destId="{AED9E95C-4C8C-4A37-AFC1-F1A57F8D16AC}" srcOrd="0" destOrd="0" presId="urn:microsoft.com/office/officeart/2008/layout/CircularPictureCallout"/>
    <dgm:cxn modelId="{3B811020-D723-4929-93A6-FE61516B6C12}" type="presParOf" srcId="{A7DA41E4-D3E9-4FF2-94D5-AE9BE249BD23}" destId="{DC486771-AEF5-4C8B-8466-3A12BA5FA335}" srcOrd="3" destOrd="0" presId="urn:microsoft.com/office/officeart/2008/layout/CircularPictureCallout"/>
    <dgm:cxn modelId="{15FC332B-D66A-4DB6-8D6F-28E5F48320F6}" type="presParOf" srcId="{A7DA41E4-D3E9-4FF2-94D5-AE9BE249BD23}" destId="{C1E3669F-138F-4A18-B0FF-BE286D6E8CA9}" srcOrd="4" destOrd="0" presId="urn:microsoft.com/office/officeart/2008/layout/CircularPictureCallout"/>
    <dgm:cxn modelId="{5749570A-8414-419D-9561-C84ABACE0518}" type="presParOf" srcId="{C1E3669F-138F-4A18-B0FF-BE286D6E8CA9}" destId="{5E2A2C0D-CE15-4EEB-8CEE-C456CA079EC3}" srcOrd="0" destOrd="0" presId="urn:microsoft.com/office/officeart/2008/layout/CircularPictureCallout"/>
    <dgm:cxn modelId="{AF692BC6-12E5-4F8F-98CB-76201551CBA3}" type="presParOf" srcId="{A7DA41E4-D3E9-4FF2-94D5-AE9BE249BD23}" destId="{81653357-9875-468F-9F6C-7C1DCE58916F}" srcOrd="5" destOrd="0" presId="urn:microsoft.com/office/officeart/2008/layout/CircularPictureCallout"/>
    <dgm:cxn modelId="{A8AC1FAB-D2FA-43A5-8E90-4A67633577B1}" type="presParOf" srcId="{81653357-9875-468F-9F6C-7C1DCE58916F}" destId="{DC49CFD7-6D27-4861-9946-E3A255544904}" srcOrd="0" destOrd="0" presId="urn:microsoft.com/office/officeart/2008/layout/CircularPictureCallout"/>
    <dgm:cxn modelId="{0739F3A3-E3B7-4259-BB79-D7B214AF9B29}" type="presParOf" srcId="{A7DA41E4-D3E9-4FF2-94D5-AE9BE249BD23}" destId="{A2ED6ED2-235F-41AE-93F2-06797F60B4F1}" srcOrd="6" destOrd="0" presId="urn:microsoft.com/office/officeart/2008/layout/CircularPictureCallout"/>
    <dgm:cxn modelId="{29E4EC20-C9AB-4E70-9987-6AFE47C30536}" type="presParOf" srcId="{A7DA41E4-D3E9-4FF2-94D5-AE9BE249BD23}" destId="{88DD9A7E-C66A-40AC-B04D-BB96CE61F705}" srcOrd="7" destOrd="0" presId="urn:microsoft.com/office/officeart/2008/layout/CircularPictureCallout"/>
    <dgm:cxn modelId="{BF372BD0-5797-4489-BD88-F743E60F4D0A}" type="presParOf" srcId="{88DD9A7E-C66A-40AC-B04D-BB96CE61F705}" destId="{F94FC0DC-B33D-474C-8600-20412CC5E197}" srcOrd="0" destOrd="0" presId="urn:microsoft.com/office/officeart/2008/layout/CircularPictureCallout"/>
    <dgm:cxn modelId="{B25B82A3-85C4-41D6-B572-E22EA1A2010B}" type="presParOf" srcId="{A7DA41E4-D3E9-4FF2-94D5-AE9BE249BD23}" destId="{B7A3A4A6-3020-4B67-9EAE-852F30A4865D}" srcOrd="8" destOrd="0" presId="urn:microsoft.com/office/officeart/2008/layout/CircularPictureCallout"/>
    <dgm:cxn modelId="{A97BEB63-D139-45F2-A4AA-E4149D9FD820}" type="presParOf" srcId="{B7A3A4A6-3020-4B67-9EAE-852F30A4865D}" destId="{B5AC2B4E-5C7C-4E1C-B904-C16B6DC1695B}" srcOrd="0" destOrd="0" presId="urn:microsoft.com/office/officeart/2008/layout/CircularPictureCallout"/>
    <dgm:cxn modelId="{5CED1016-535A-4A3A-BE29-3079E1A92806}" type="presParOf" srcId="{A7DA41E4-D3E9-4FF2-94D5-AE9BE249BD23}" destId="{908AD2F2-1FA4-401F-B1AE-D57CED2DF95A}" srcOrd="9" destOrd="0" presId="urn:microsoft.com/office/officeart/2008/layout/CircularPictureCallout"/>
    <dgm:cxn modelId="{FDE593A3-E7F2-4680-8FEF-AA270881C0C3}" type="presParOf" srcId="{A7DA41E4-D3E9-4FF2-94D5-AE9BE249BD23}" destId="{53EC07B1-24CC-4D4C-98AA-3458B952E784}" srcOrd="10" destOrd="0" presId="urn:microsoft.com/office/officeart/2008/layout/CircularPictureCallout"/>
    <dgm:cxn modelId="{2C721917-E121-4C7E-A452-A5BC3DD8B477}" type="presParOf" srcId="{53EC07B1-24CC-4D4C-98AA-3458B952E784}" destId="{9A66DF6D-1FEE-4FB4-BA50-E1287443E281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2A1B6-2730-4C33-8C0E-DA205C93AF5D}">
      <dsp:nvSpPr>
        <dsp:cNvPr id="0" name=""/>
        <dsp:cNvSpPr/>
      </dsp:nvSpPr>
      <dsp:spPr>
        <a:xfrm>
          <a:off x="0" y="4094"/>
          <a:ext cx="6292850" cy="872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273BA-4AF4-478C-8672-951996EA65B7}">
      <dsp:nvSpPr>
        <dsp:cNvPr id="0" name=""/>
        <dsp:cNvSpPr/>
      </dsp:nvSpPr>
      <dsp:spPr>
        <a:xfrm>
          <a:off x="263836" y="200336"/>
          <a:ext cx="479702" cy="479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214B-63FD-42C9-A479-0AA975BF4452}">
      <dsp:nvSpPr>
        <dsp:cNvPr id="0" name=""/>
        <dsp:cNvSpPr/>
      </dsp:nvSpPr>
      <dsp:spPr>
        <a:xfrm>
          <a:off x="1007374" y="4094"/>
          <a:ext cx="5285475" cy="87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06" tIns="92306" rIns="92306" bIns="92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Senior Software Developer @ Demant</a:t>
          </a:r>
          <a:endParaRPr lang="en-US" sz="1900" kern="1200"/>
        </a:p>
      </dsp:txBody>
      <dsp:txXfrm>
        <a:off x="1007374" y="4094"/>
        <a:ext cx="5285475" cy="872185"/>
      </dsp:txXfrm>
    </dsp:sp>
    <dsp:sp modelId="{415623A9-A192-4673-9B6A-E2F703E0FCAE}">
      <dsp:nvSpPr>
        <dsp:cNvPr id="0" name=""/>
        <dsp:cNvSpPr/>
      </dsp:nvSpPr>
      <dsp:spPr>
        <a:xfrm>
          <a:off x="0" y="1094326"/>
          <a:ext cx="6292850" cy="872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FDDF5-71FB-4CBD-A248-1B926500C71E}">
      <dsp:nvSpPr>
        <dsp:cNvPr id="0" name=""/>
        <dsp:cNvSpPr/>
      </dsp:nvSpPr>
      <dsp:spPr>
        <a:xfrm>
          <a:off x="263836" y="1290568"/>
          <a:ext cx="479702" cy="479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0E24-0B3E-4990-8CC0-CEF5419706AC}">
      <dsp:nvSpPr>
        <dsp:cNvPr id="0" name=""/>
        <dsp:cNvSpPr/>
      </dsp:nvSpPr>
      <dsp:spPr>
        <a:xfrm>
          <a:off x="1007374" y="1094326"/>
          <a:ext cx="5285475" cy="87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06" tIns="92306" rIns="92306" bIns="92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Located Warsaw, Poland</a:t>
          </a:r>
          <a:endParaRPr lang="en-US" sz="1900" kern="1200"/>
        </a:p>
      </dsp:txBody>
      <dsp:txXfrm>
        <a:off x="1007374" y="1094326"/>
        <a:ext cx="5285475" cy="872185"/>
      </dsp:txXfrm>
    </dsp:sp>
    <dsp:sp modelId="{AE805C26-1422-4000-B3C4-BF7E69F390B2}">
      <dsp:nvSpPr>
        <dsp:cNvPr id="0" name=""/>
        <dsp:cNvSpPr/>
      </dsp:nvSpPr>
      <dsp:spPr>
        <a:xfrm>
          <a:off x="0" y="2184558"/>
          <a:ext cx="6292850" cy="872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C96EA-D1FF-47EC-B6B3-EF9ACF671EBC}">
      <dsp:nvSpPr>
        <dsp:cNvPr id="0" name=""/>
        <dsp:cNvSpPr/>
      </dsp:nvSpPr>
      <dsp:spPr>
        <a:xfrm>
          <a:off x="263836" y="2380800"/>
          <a:ext cx="479702" cy="479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AE79A-8578-4E48-AB8B-4AA425EAA2A4}">
      <dsp:nvSpPr>
        <dsp:cNvPr id="0" name=""/>
        <dsp:cNvSpPr/>
      </dsp:nvSpPr>
      <dsp:spPr>
        <a:xfrm>
          <a:off x="1007374" y="2184558"/>
          <a:ext cx="5285475" cy="87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06" tIns="92306" rIns="92306" bIns="92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Trainer &amp; Consultant</a:t>
          </a:r>
          <a:endParaRPr lang="en-US" sz="1900" kern="1200"/>
        </a:p>
      </dsp:txBody>
      <dsp:txXfrm>
        <a:off x="1007374" y="2184558"/>
        <a:ext cx="5285475" cy="872185"/>
      </dsp:txXfrm>
    </dsp:sp>
    <dsp:sp modelId="{EF1467E0-443C-4D9B-B684-40143C01B26E}">
      <dsp:nvSpPr>
        <dsp:cNvPr id="0" name=""/>
        <dsp:cNvSpPr/>
      </dsp:nvSpPr>
      <dsp:spPr>
        <a:xfrm>
          <a:off x="0" y="3274790"/>
          <a:ext cx="6292850" cy="872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7473F-B240-4D45-B33B-311B8C9CAACE}">
      <dsp:nvSpPr>
        <dsp:cNvPr id="0" name=""/>
        <dsp:cNvSpPr/>
      </dsp:nvSpPr>
      <dsp:spPr>
        <a:xfrm>
          <a:off x="263836" y="3471032"/>
          <a:ext cx="479702" cy="479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A1E25-3623-4B14-974C-70422492BE82}">
      <dsp:nvSpPr>
        <dsp:cNvPr id="0" name=""/>
        <dsp:cNvSpPr/>
      </dsp:nvSpPr>
      <dsp:spPr>
        <a:xfrm>
          <a:off x="1007374" y="3274790"/>
          <a:ext cx="5285475" cy="87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06" tIns="92306" rIns="92306" bIns="92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Books author</a:t>
          </a:r>
          <a:endParaRPr lang="en-US" sz="1900" kern="1200"/>
        </a:p>
      </dsp:txBody>
      <dsp:txXfrm>
        <a:off x="1007374" y="3274790"/>
        <a:ext cx="5285475" cy="872185"/>
      </dsp:txXfrm>
    </dsp:sp>
    <dsp:sp modelId="{8B5FA90B-9366-4CDE-82B6-F205E0914D14}">
      <dsp:nvSpPr>
        <dsp:cNvPr id="0" name=""/>
        <dsp:cNvSpPr/>
      </dsp:nvSpPr>
      <dsp:spPr>
        <a:xfrm>
          <a:off x="0" y="4365022"/>
          <a:ext cx="6292850" cy="872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B51E2-6FDB-48B0-A021-0B7BD0F84A6A}">
      <dsp:nvSpPr>
        <dsp:cNvPr id="0" name=""/>
        <dsp:cNvSpPr/>
      </dsp:nvSpPr>
      <dsp:spPr>
        <a:xfrm>
          <a:off x="263836" y="4561264"/>
          <a:ext cx="479702" cy="4797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4E62A-0618-4105-87A3-4F9A4BEB5AE9}">
      <dsp:nvSpPr>
        <dsp:cNvPr id="0" name=""/>
        <dsp:cNvSpPr/>
      </dsp:nvSpPr>
      <dsp:spPr>
        <a:xfrm>
          <a:off x="1007374" y="4365022"/>
          <a:ext cx="5285475" cy="87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06" tIns="92306" rIns="92306" bIns="923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Microsoft Azure MVP</a:t>
          </a:r>
          <a:endParaRPr lang="en-US" sz="1900" kern="1200"/>
        </a:p>
      </dsp:txBody>
      <dsp:txXfrm>
        <a:off x="1007374" y="4365022"/>
        <a:ext cx="5285475" cy="87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AD2F2-1FA4-401F-B1AE-D57CED2DF95A}">
      <dsp:nvSpPr>
        <dsp:cNvPr id="0" name=""/>
        <dsp:cNvSpPr/>
      </dsp:nvSpPr>
      <dsp:spPr>
        <a:xfrm>
          <a:off x="2032000" y="4131733"/>
          <a:ext cx="408025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D6ED2-235F-41AE-93F2-06797F60B4F1}">
      <dsp:nvSpPr>
        <dsp:cNvPr id="0" name=""/>
        <dsp:cNvSpPr/>
      </dsp:nvSpPr>
      <dsp:spPr>
        <a:xfrm>
          <a:off x="2032000" y="2709333"/>
          <a:ext cx="3495039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86771-AEF5-4C8B-8466-3A12BA5FA335}">
      <dsp:nvSpPr>
        <dsp:cNvPr id="0" name=""/>
        <dsp:cNvSpPr/>
      </dsp:nvSpPr>
      <dsp:spPr>
        <a:xfrm>
          <a:off x="2032000" y="1286933"/>
          <a:ext cx="408025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D7BE7-428A-42D7-8C3F-293B443104A5}">
      <dsp:nvSpPr>
        <dsp:cNvPr id="0" name=""/>
        <dsp:cNvSpPr/>
      </dsp:nvSpPr>
      <dsp:spPr>
        <a:xfrm>
          <a:off x="32064" y="677333"/>
          <a:ext cx="4064000" cy="40640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55782-8AA6-41AD-B66B-FE9D12D1DB6F}">
      <dsp:nvSpPr>
        <dsp:cNvPr id="0" name=""/>
        <dsp:cNvSpPr/>
      </dsp:nvSpPr>
      <dsp:spPr>
        <a:xfrm>
          <a:off x="771626" y="1664238"/>
          <a:ext cx="2600960" cy="134112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 err="1"/>
            <a:t>Repository</a:t>
          </a:r>
          <a:endParaRPr lang="pl-PL" sz="4700" kern="1200" dirty="0"/>
        </a:p>
      </dsp:txBody>
      <dsp:txXfrm>
        <a:off x="771626" y="1664238"/>
        <a:ext cx="2600960" cy="1341120"/>
      </dsp:txXfrm>
    </dsp:sp>
    <dsp:sp modelId="{AED9E95C-4C8C-4A37-AFC1-F1A57F8D16AC}">
      <dsp:nvSpPr>
        <dsp:cNvPr id="0" name=""/>
        <dsp:cNvSpPr/>
      </dsp:nvSpPr>
      <dsp:spPr>
        <a:xfrm>
          <a:off x="5502656" y="677333"/>
          <a:ext cx="1219200" cy="12192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A2C0D-CE15-4EEB-8CEE-C456CA079EC3}">
      <dsp:nvSpPr>
        <dsp:cNvPr id="0" name=""/>
        <dsp:cNvSpPr/>
      </dsp:nvSpPr>
      <dsp:spPr>
        <a:xfrm>
          <a:off x="6721856" y="677333"/>
          <a:ext cx="1406143" cy="12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Project A</a:t>
          </a:r>
        </a:p>
      </dsp:txBody>
      <dsp:txXfrm>
        <a:off x="6721856" y="677333"/>
        <a:ext cx="1406143" cy="1219200"/>
      </dsp:txXfrm>
    </dsp:sp>
    <dsp:sp modelId="{DC49CFD7-6D27-4861-9946-E3A255544904}">
      <dsp:nvSpPr>
        <dsp:cNvPr id="0" name=""/>
        <dsp:cNvSpPr/>
      </dsp:nvSpPr>
      <dsp:spPr>
        <a:xfrm>
          <a:off x="4917439" y="2099733"/>
          <a:ext cx="1219200" cy="12192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FC0DC-B33D-474C-8600-20412CC5E197}">
      <dsp:nvSpPr>
        <dsp:cNvPr id="0" name=""/>
        <dsp:cNvSpPr/>
      </dsp:nvSpPr>
      <dsp:spPr>
        <a:xfrm>
          <a:off x="6136639" y="2099733"/>
          <a:ext cx="1431290" cy="12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Project B</a:t>
          </a:r>
        </a:p>
      </dsp:txBody>
      <dsp:txXfrm>
        <a:off x="6136639" y="2099733"/>
        <a:ext cx="1431290" cy="1219200"/>
      </dsp:txXfrm>
    </dsp:sp>
    <dsp:sp modelId="{B5AC2B4E-5C7C-4E1C-B904-C16B6DC1695B}">
      <dsp:nvSpPr>
        <dsp:cNvPr id="0" name=""/>
        <dsp:cNvSpPr/>
      </dsp:nvSpPr>
      <dsp:spPr>
        <a:xfrm>
          <a:off x="5502656" y="3522133"/>
          <a:ext cx="1219200" cy="12192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6DF6D-1FEE-4FB4-BA50-E1287443E281}">
      <dsp:nvSpPr>
        <dsp:cNvPr id="0" name=""/>
        <dsp:cNvSpPr/>
      </dsp:nvSpPr>
      <dsp:spPr>
        <a:xfrm>
          <a:off x="6721856" y="3522133"/>
          <a:ext cx="1406143" cy="121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0" rIns="12192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Project C</a:t>
          </a:r>
        </a:p>
      </dsp:txBody>
      <dsp:txXfrm>
        <a:off x="6721856" y="3522133"/>
        <a:ext cx="1406143" cy="12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1/24/2020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One </a:t>
            </a:r>
            <a:r>
              <a:rPr lang="pl-PL" noProof="0" dirty="0" err="1"/>
              <a:t>repo</a:t>
            </a:r>
            <a:r>
              <a:rPr lang="pl-PL" noProof="0" dirty="0"/>
              <a:t> for </a:t>
            </a:r>
            <a:r>
              <a:rPr lang="pl-PL" noProof="0" dirty="0" err="1"/>
              <a:t>all</a:t>
            </a:r>
            <a:r>
              <a:rPr lang="pl-PL" noProof="0" dirty="0"/>
              <a:t> with Azure </a:t>
            </a:r>
            <a:r>
              <a:rPr lang="pl-PL" noProof="0" dirty="0" err="1"/>
              <a:t>DevOps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r>
              <a:rPr lang="en-US" sz="1600" i="1" noProof="0" dirty="0"/>
              <a:t>A p</a:t>
            </a:r>
            <a:r>
              <a:rPr lang="pl-PL" sz="1600" i="1" noProof="0" dirty="0" err="1"/>
              <a:t>resentation</a:t>
            </a:r>
            <a:r>
              <a:rPr lang="en-US" sz="1600" i="1" noProof="0" dirty="0"/>
              <a:t> by</a:t>
            </a:r>
          </a:p>
          <a:p>
            <a:r>
              <a:rPr lang="pl-PL" noProof="0" dirty="0"/>
              <a:t>Kamil Mrzygłód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monorepo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?</a:t>
            </a:r>
            <a:endParaRPr lang="en-US" dirty="0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379E5-47CE-4194-B6F5-A0435B1E720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104106" y="2594926"/>
            <a:ext cx="9983788" cy="3208715"/>
          </a:xfrm>
        </p:spPr>
      </p:pic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22A14-7E7B-4F81-981F-EF2A9D61C12F}"/>
              </a:ext>
            </a:extLst>
          </p:cNvPr>
          <p:cNvSpPr txBox="1"/>
          <p:nvPr/>
        </p:nvSpPr>
        <p:spPr>
          <a:xfrm>
            <a:off x="2328879" y="2705725"/>
            <a:ext cx="75342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/>
              <a:t>YAML </a:t>
            </a:r>
            <a:r>
              <a:rPr lang="pl-PL" sz="8800" dirty="0" err="1"/>
              <a:t>pipelines</a:t>
            </a:r>
            <a:r>
              <a:rPr lang="pl-PL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95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7F868-A349-4014-9958-E79EB696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65" y="461865"/>
            <a:ext cx="4589669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B06F6-D0E6-4697-A3A7-7DEABA7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09662"/>
            <a:ext cx="9020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B06F6-D0E6-4697-A3A7-7DEABA7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1251" y="537355"/>
            <a:ext cx="7889497" cy="5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BFF2-E4E7-4A4D-8DE0-2E6659B0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YAML vs Classic </a:t>
            </a:r>
            <a:r>
              <a:rPr lang="pl-PL" dirty="0" err="1"/>
              <a:t>pipelines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6A10-F2D4-4C9F-8712-03341CC12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YAML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D3ABB-8E3E-4732-BB70-08EDFD427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Written</a:t>
            </a:r>
            <a:r>
              <a:rPr lang="pl-PL" dirty="0"/>
              <a:t> in YAML</a:t>
            </a:r>
          </a:p>
          <a:p>
            <a:r>
              <a:rPr lang="pl-PL" dirty="0" err="1"/>
              <a:t>Easy</a:t>
            </a:r>
            <a:r>
              <a:rPr lang="pl-PL" dirty="0"/>
              <a:t> to version</a:t>
            </a:r>
          </a:p>
          <a:p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share</a:t>
            </a:r>
            <a:endParaRPr lang="pl-PL" dirty="0"/>
          </a:p>
          <a:p>
            <a:r>
              <a:rPr lang="pl-PL" dirty="0" err="1"/>
              <a:t>Consolidate</a:t>
            </a:r>
            <a:r>
              <a:rPr lang="pl-PL" dirty="0"/>
              <a:t>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lifecycle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easily</a:t>
            </a:r>
            <a:r>
              <a:rPr lang="pl-PL" dirty="0"/>
              <a:t> </a:t>
            </a:r>
            <a:r>
              <a:rPr lang="pl-PL" dirty="0" err="1"/>
              <a:t>extended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templates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CC2F5-C164-46B0-9C22-E0220FA0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Classic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5A9F8-7BB7-4F66-AA39-5F591B38D6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Developed</a:t>
            </a:r>
            <a:r>
              <a:rPr lang="pl-PL" dirty="0"/>
              <a:t> with GUI(with </a:t>
            </a:r>
            <a:r>
              <a:rPr lang="pl-PL" dirty="0" err="1"/>
              <a:t>underlying</a:t>
            </a:r>
            <a:r>
              <a:rPr lang="pl-PL" dirty="0"/>
              <a:t> JSON </a:t>
            </a:r>
            <a:r>
              <a:rPr lang="pl-PL" dirty="0" err="1"/>
              <a:t>representation</a:t>
            </a:r>
            <a:r>
              <a:rPr lang="pl-PL" dirty="0"/>
              <a:t>)</a:t>
            </a:r>
          </a:p>
          <a:p>
            <a:r>
              <a:rPr lang="pl-PL" dirty="0" err="1"/>
              <a:t>Versioning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really</a:t>
            </a:r>
            <a:r>
              <a:rPr lang="pl-PL" dirty="0"/>
              <a:t> </a:t>
            </a:r>
            <a:r>
              <a:rPr lang="pl-PL" dirty="0" err="1"/>
              <a:t>tricky</a:t>
            </a:r>
            <a:endParaRPr lang="pl-PL" dirty="0"/>
          </a:p>
          <a:p>
            <a:r>
              <a:rPr lang="pl-PL" dirty="0" err="1"/>
              <a:t>Sharing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import/export </a:t>
            </a:r>
            <a:r>
              <a:rPr lang="pl-PL" dirty="0" err="1"/>
              <a:t>functionality</a:t>
            </a:r>
            <a:endParaRPr lang="pl-PL" dirty="0"/>
          </a:p>
          <a:p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/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pipelines</a:t>
            </a:r>
            <a:endParaRPr lang="pl-PL" dirty="0"/>
          </a:p>
          <a:p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via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Groups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194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22A14-7E7B-4F81-981F-EF2A9D61C12F}"/>
              </a:ext>
            </a:extLst>
          </p:cNvPr>
          <p:cNvSpPr txBox="1"/>
          <p:nvPr/>
        </p:nvSpPr>
        <p:spPr>
          <a:xfrm>
            <a:off x="1909333" y="1351508"/>
            <a:ext cx="8373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 err="1"/>
              <a:t>Why</a:t>
            </a:r>
            <a:r>
              <a:rPr lang="pl-PL" sz="8800" dirty="0"/>
              <a:t> YAML </a:t>
            </a:r>
            <a:r>
              <a:rPr lang="pl-PL" sz="8800" dirty="0" err="1"/>
              <a:t>pipelines</a:t>
            </a:r>
            <a:r>
              <a:rPr lang="pl-PL" sz="8800" dirty="0"/>
              <a:t> for </a:t>
            </a:r>
            <a:r>
              <a:rPr lang="pl-PL" sz="8800" dirty="0" err="1"/>
              <a:t>monorepo</a:t>
            </a:r>
            <a:r>
              <a:rPr lang="pl-PL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876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22A14-7E7B-4F81-981F-EF2A9D61C12F}"/>
              </a:ext>
            </a:extLst>
          </p:cNvPr>
          <p:cNvSpPr txBox="1"/>
          <p:nvPr/>
        </p:nvSpPr>
        <p:spPr>
          <a:xfrm>
            <a:off x="1909333" y="2705725"/>
            <a:ext cx="83733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06287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 err="1"/>
              <a:t>Stage</a:t>
            </a:r>
            <a:r>
              <a:rPr lang="pl-PL" dirty="0"/>
              <a:t>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356513"/>
            <a:ext cx="7498080" cy="348660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Reuse</a:t>
            </a:r>
            <a:r>
              <a:rPr lang="pl-PL" dirty="0"/>
              <a:t> a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stage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(</a:t>
            </a:r>
            <a:r>
              <a:rPr lang="pl-PL" dirty="0" err="1"/>
              <a:t>highest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4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 err="1"/>
              <a:t>Stage</a:t>
            </a:r>
            <a:r>
              <a:rPr lang="pl-PL" dirty="0"/>
              <a:t>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672" y="2048409"/>
            <a:ext cx="7498080" cy="2102813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Reuse</a:t>
            </a:r>
            <a:r>
              <a:rPr lang="pl-PL" dirty="0"/>
              <a:t> a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stage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(</a:t>
            </a:r>
            <a:r>
              <a:rPr lang="pl-PL" dirty="0" err="1"/>
              <a:t>highest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60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06A8-A698-43CD-B26D-29A63234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E2E262-DAF6-4EDB-BE10-7B84FA46C83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19404465"/>
              </p:ext>
            </p:extLst>
          </p:nvPr>
        </p:nvGraphicFramePr>
        <p:xfrm>
          <a:off x="5100638" y="838986"/>
          <a:ext cx="6292850" cy="524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55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/>
              <a:t>Job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672" y="1827820"/>
            <a:ext cx="7498080" cy="2543991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/>
              <a:t>In a single/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stages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installing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/>
              <a:t>Job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671" y="1413163"/>
            <a:ext cx="7064652" cy="329946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/>
              <a:t>In a single/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stages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 </a:t>
            </a:r>
            <a:r>
              <a:rPr lang="pl-PL" dirty="0" err="1"/>
              <a:t>particular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1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4672" y="2650430"/>
            <a:ext cx="7498080" cy="89877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Reuse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subset</a:t>
            </a:r>
            <a:r>
              <a:rPr lang="pl-PL" dirty="0"/>
              <a:t> of </a:t>
            </a:r>
            <a:r>
              <a:rPr lang="pl-PL" dirty="0" err="1"/>
              <a:t>functionalities</a:t>
            </a: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installing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&amp; </a:t>
            </a:r>
            <a:r>
              <a:rPr lang="pl-PL" dirty="0" err="1"/>
              <a:t>testing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template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516" y="1413163"/>
            <a:ext cx="6982961" cy="329946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Reuse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subset</a:t>
            </a:r>
            <a:r>
              <a:rPr lang="pl-PL" dirty="0"/>
              <a:t> of </a:t>
            </a:r>
            <a:r>
              <a:rPr lang="pl-PL" dirty="0" err="1"/>
              <a:t>functionalities</a:t>
            </a: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installing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&amp; </a:t>
            </a:r>
            <a:r>
              <a:rPr lang="pl-PL" dirty="0" err="1"/>
              <a:t>testing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5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22A14-7E7B-4F81-981F-EF2A9D61C12F}"/>
              </a:ext>
            </a:extLst>
          </p:cNvPr>
          <p:cNvSpPr txBox="1"/>
          <p:nvPr/>
        </p:nvSpPr>
        <p:spPr>
          <a:xfrm>
            <a:off x="1909333" y="1351508"/>
            <a:ext cx="8373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 err="1"/>
              <a:t>Policies</a:t>
            </a:r>
            <a:r>
              <a:rPr lang="pl-PL" sz="8800" dirty="0"/>
              <a:t>, </a:t>
            </a:r>
            <a:r>
              <a:rPr lang="pl-PL" sz="8800" dirty="0" err="1"/>
              <a:t>Environments</a:t>
            </a:r>
            <a:r>
              <a:rPr lang="pl-PL" sz="8800" dirty="0"/>
              <a:t> &amp; </a:t>
            </a:r>
            <a:r>
              <a:rPr lang="pl-PL" sz="8800" dirty="0" err="1"/>
              <a:t>Approvals</a:t>
            </a:r>
            <a:endParaRPr lang="pl-PL" sz="8800" dirty="0"/>
          </a:p>
        </p:txBody>
      </p:sp>
    </p:spTree>
    <p:extLst>
      <p:ext uri="{BB962C8B-B14F-4D97-AF65-F5344CB8AC3E}">
        <p14:creationId xmlns:p14="http://schemas.microsoft.com/office/powerpoint/2010/main" val="414655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dirty="0" err="1"/>
              <a:t>Policies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0292" y="1413163"/>
            <a:ext cx="6613409" cy="329946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scoped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images</a:t>
            </a:r>
            <a:r>
              <a:rPr lang="pl-PL" dirty="0"/>
              <a:t> and 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environments</a:t>
            </a:r>
            <a:r>
              <a:rPr lang="pl-PL" dirty="0"/>
              <a:t>. </a:t>
            </a:r>
            <a:r>
              <a:rPr lang="pl-PL" dirty="0" err="1"/>
              <a:t>Written</a:t>
            </a:r>
            <a:r>
              <a:rPr lang="pl-PL" dirty="0"/>
              <a:t> in Rego.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6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sz="3200" dirty="0" err="1"/>
              <a:t>Environments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0292" y="2133801"/>
            <a:ext cx="6613409" cy="1858192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Environments</a:t>
            </a:r>
            <a:r>
              <a:rPr lang="pl-PL" dirty="0"/>
              <a:t> </a:t>
            </a:r>
            <a:r>
              <a:rPr lang="pl-PL" dirty="0" err="1"/>
              <a:t>links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with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the </a:t>
            </a:r>
            <a:r>
              <a:rPr lang="pl-PL" dirty="0" err="1"/>
              <a:t>pipeline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for a </a:t>
            </a:r>
            <a:r>
              <a:rPr lang="pl-PL" dirty="0" err="1"/>
              <a:t>resource</a:t>
            </a:r>
            <a:r>
              <a:rPr lang="pl-PL" dirty="0"/>
              <a:t> </a:t>
            </a:r>
            <a:r>
              <a:rPr lang="pl-PL" dirty="0" err="1"/>
              <a:t>linking</a:t>
            </a:r>
            <a:r>
              <a:rPr lang="pl-PL" dirty="0"/>
              <a:t>(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namespace</a:t>
            </a:r>
            <a:r>
              <a:rPr lang="pl-PL" dirty="0"/>
              <a:t>, VM).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A51613-F5E4-4AB7-B1F4-704940B9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/>
          <a:p>
            <a:r>
              <a:rPr lang="pl-PL" sz="3200" dirty="0" err="1"/>
              <a:t>Approvals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66605-A881-45A5-9325-F7C947FE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0292" y="2133801"/>
            <a:ext cx="6613409" cy="1858192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3422F22-E15C-493B-9795-199C5614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/>
          <a:p>
            <a:r>
              <a:rPr lang="pl-PL" dirty="0" err="1"/>
              <a:t>Environments</a:t>
            </a:r>
            <a:r>
              <a:rPr lang="pl-PL" dirty="0"/>
              <a:t> </a:t>
            </a:r>
            <a:r>
              <a:rPr lang="pl-PL" dirty="0" err="1"/>
              <a:t>links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with </a:t>
            </a:r>
            <a:r>
              <a:rPr lang="pl-PL" dirty="0" err="1"/>
              <a:t>steps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the </a:t>
            </a:r>
            <a:r>
              <a:rPr lang="pl-PL" dirty="0" err="1"/>
              <a:t>pipeline</a:t>
            </a:r>
            <a:r>
              <a:rPr lang="pl-PL" dirty="0"/>
              <a:t>.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also</a:t>
            </a:r>
            <a:r>
              <a:rPr lang="pl-PL" dirty="0"/>
              <a:t> for a </a:t>
            </a:r>
            <a:r>
              <a:rPr lang="pl-PL" dirty="0" err="1"/>
              <a:t>resource</a:t>
            </a:r>
            <a:r>
              <a:rPr lang="pl-PL" dirty="0"/>
              <a:t> </a:t>
            </a:r>
            <a:r>
              <a:rPr lang="pl-PL" dirty="0" err="1"/>
              <a:t>linking</a:t>
            </a:r>
            <a:r>
              <a:rPr lang="pl-PL" dirty="0"/>
              <a:t>(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namespace</a:t>
            </a:r>
            <a:r>
              <a:rPr lang="pl-PL" dirty="0"/>
              <a:t>, VM).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091278A-C958-490B-86EC-B4F56317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l-PL" dirty="0" err="1"/>
              <a:t>Question</a:t>
            </a:r>
            <a:r>
              <a:rPr lang="pl-PL" dirty="0"/>
              <a:t>!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B34C57A-29C4-4E1E-8F8E-886341E8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46D01-FD3E-4B84-9591-178868B68F1D}"/>
              </a:ext>
            </a:extLst>
          </p:cNvPr>
          <p:cNvSpPr txBox="1"/>
          <p:nvPr/>
        </p:nvSpPr>
        <p:spPr>
          <a:xfrm>
            <a:off x="1976891" y="2828835"/>
            <a:ext cx="823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b="1" dirty="0" err="1"/>
              <a:t>What’s</a:t>
            </a:r>
            <a:r>
              <a:rPr lang="pl-PL" sz="7200" b="1" dirty="0"/>
              <a:t> a </a:t>
            </a:r>
            <a:r>
              <a:rPr lang="pl-PL" sz="7200" b="1" dirty="0" err="1"/>
              <a:t>repo</a:t>
            </a:r>
            <a:r>
              <a:rPr lang="pl-PL" sz="7200" b="1" dirty="0"/>
              <a:t>(</a:t>
            </a:r>
            <a:r>
              <a:rPr lang="pl-PL" sz="7200" b="1" dirty="0" err="1"/>
              <a:t>sitory</a:t>
            </a:r>
            <a:r>
              <a:rPr lang="pl-PL" sz="7200" b="1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7928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5D58A-55CE-43B3-AC81-BD7D9F8F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66750"/>
            <a:ext cx="9725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C447A82-5102-4CB5-AB5C-044C0261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repo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9818F47-8FBA-4A9E-9160-637C462A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r>
              <a:rPr lang="pl-PL" dirty="0"/>
              <a:t>Source of </a:t>
            </a:r>
            <a:r>
              <a:rPr lang="pl-PL" dirty="0" err="1"/>
              <a:t>truth</a:t>
            </a:r>
            <a:r>
              <a:rPr lang="pl-PL" dirty="0"/>
              <a:t> for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codebase</a:t>
            </a:r>
            <a:endParaRPr lang="pl-PL" dirty="0"/>
          </a:p>
          <a:p>
            <a:r>
              <a:rPr lang="pl-PL" dirty="0"/>
              <a:t>Source for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pipelines</a:t>
            </a:r>
            <a:endParaRPr lang="pl-PL" dirty="0"/>
          </a:p>
          <a:p>
            <a:r>
              <a:rPr lang="pl-PL" dirty="0" err="1"/>
              <a:t>History</a:t>
            </a:r>
            <a:r>
              <a:rPr lang="pl-PL" dirty="0"/>
              <a:t> of a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dirty="0"/>
              <a:t>Auditing </a:t>
            </a:r>
            <a:r>
              <a:rPr lang="pl-PL" dirty="0" err="1"/>
              <a:t>tool</a:t>
            </a:r>
            <a:endParaRPr lang="pl-PL" dirty="0"/>
          </a:p>
          <a:p>
            <a:r>
              <a:rPr lang="pl-PL" dirty="0"/>
              <a:t>Ultimate </a:t>
            </a:r>
            <a:r>
              <a:rPr lang="pl-PL" dirty="0" err="1"/>
              <a:t>value</a:t>
            </a:r>
            <a:r>
              <a:rPr lang="pl-PL" dirty="0"/>
              <a:t> of a </a:t>
            </a:r>
            <a:r>
              <a:rPr lang="pl-PL" dirty="0" err="1"/>
              <a:t>project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5D58A-55CE-43B3-AC81-BD7D9F8F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59" y="1567587"/>
            <a:ext cx="6560044" cy="372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02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46D01-FD3E-4B84-9591-178868B68F1D}"/>
              </a:ext>
            </a:extLst>
          </p:cNvPr>
          <p:cNvSpPr txBox="1"/>
          <p:nvPr/>
        </p:nvSpPr>
        <p:spPr>
          <a:xfrm>
            <a:off x="2195830" y="2828835"/>
            <a:ext cx="7800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b="1" dirty="0" err="1"/>
              <a:t>What’s</a:t>
            </a:r>
            <a:r>
              <a:rPr lang="pl-PL" sz="7200" b="1" dirty="0"/>
              <a:t> a </a:t>
            </a:r>
            <a:r>
              <a:rPr lang="pl-PL" sz="7200" b="1" dirty="0" err="1"/>
              <a:t>monorepo</a:t>
            </a:r>
            <a:r>
              <a:rPr lang="pl-PL" sz="7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31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9E653A-0B56-411D-8937-29428F673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311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43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252F-6F1A-4375-82F4-FF74897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07060" cy="2456442"/>
          </a:xfrm>
        </p:spPr>
        <p:txBody>
          <a:bodyPr/>
          <a:lstStyle/>
          <a:p>
            <a:r>
              <a:rPr lang="pl-PL" dirty="0" err="1"/>
              <a:t>Comparison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B659-1B96-4588-B45B-65573847EB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1600" dirty="0" err="1"/>
              <a:t>Common</a:t>
            </a:r>
            <a:r>
              <a:rPr lang="pl-PL" sz="1600" dirty="0"/>
              <a:t> and standard </a:t>
            </a:r>
            <a:r>
              <a:rPr lang="pl-PL" sz="1600" dirty="0" err="1"/>
              <a:t>pattern</a:t>
            </a:r>
            <a:r>
              <a:rPr lang="pl-PL" sz="1600" dirty="0"/>
              <a:t>, </a:t>
            </a:r>
            <a:r>
              <a:rPr lang="pl-PL" sz="1600" dirty="0" err="1"/>
              <a:t>especially</a:t>
            </a:r>
            <a:r>
              <a:rPr lang="pl-PL" sz="1600" dirty="0"/>
              <a:t> for </a:t>
            </a:r>
            <a:r>
              <a:rPr lang="pl-PL" sz="1600" dirty="0" err="1"/>
              <a:t>microservices</a:t>
            </a:r>
            <a:endParaRPr lang="pl-PL" sz="1600" dirty="0"/>
          </a:p>
          <a:p>
            <a:r>
              <a:rPr lang="pl-PL" sz="1600" dirty="0" err="1"/>
              <a:t>Handled</a:t>
            </a:r>
            <a:r>
              <a:rPr lang="pl-PL" sz="1600" dirty="0"/>
              <a:t> </a:t>
            </a:r>
            <a:r>
              <a:rPr lang="pl-PL" sz="1600" dirty="0" err="1"/>
              <a:t>individually</a:t>
            </a:r>
            <a:r>
              <a:rPr lang="pl-PL" sz="1600" dirty="0"/>
              <a:t> by a </a:t>
            </a:r>
            <a:r>
              <a:rPr lang="pl-PL" sz="1600" dirty="0" err="1"/>
              <a:t>dev</a:t>
            </a:r>
            <a:r>
              <a:rPr lang="pl-PL" sz="1600" dirty="0"/>
              <a:t> team </a:t>
            </a:r>
            <a:r>
              <a:rPr lang="pl-PL" sz="1600" dirty="0" err="1"/>
              <a:t>or</a:t>
            </a:r>
            <a:r>
              <a:rPr lang="pl-PL" sz="1600" dirty="0"/>
              <a:t> a </a:t>
            </a:r>
            <a:r>
              <a:rPr lang="pl-PL" sz="1600" dirty="0" err="1"/>
              <a:t>dedicated</a:t>
            </a:r>
            <a:r>
              <a:rPr lang="pl-PL" sz="1600" dirty="0"/>
              <a:t> person</a:t>
            </a:r>
          </a:p>
          <a:p>
            <a:r>
              <a:rPr lang="pl-PL" sz="1600" dirty="0" err="1"/>
              <a:t>Scoped</a:t>
            </a:r>
            <a:r>
              <a:rPr lang="pl-PL" sz="1600" dirty="0"/>
              <a:t> to a single </a:t>
            </a:r>
            <a:r>
              <a:rPr lang="pl-PL" sz="1600" dirty="0" err="1"/>
              <a:t>project</a:t>
            </a:r>
            <a:r>
              <a:rPr lang="pl-PL" sz="1600" dirty="0"/>
              <a:t>, not </a:t>
            </a:r>
            <a:r>
              <a:rPr lang="pl-PL" sz="1600" dirty="0" err="1"/>
              <a:t>need</a:t>
            </a:r>
            <a:r>
              <a:rPr lang="pl-PL" sz="1600" dirty="0"/>
              <a:t> to </a:t>
            </a:r>
            <a:r>
              <a:rPr lang="pl-PL" sz="1600" dirty="0" err="1"/>
              <a:t>granular</a:t>
            </a:r>
            <a:r>
              <a:rPr lang="pl-PL" sz="1600" dirty="0"/>
              <a:t> </a:t>
            </a:r>
            <a:r>
              <a:rPr lang="pl-PL" sz="1600" dirty="0" err="1"/>
              <a:t>access</a:t>
            </a:r>
            <a:r>
              <a:rPr lang="pl-PL" sz="1600" dirty="0"/>
              <a:t> to </a:t>
            </a:r>
            <a:r>
              <a:rPr lang="pl-PL" sz="1600" dirty="0" err="1"/>
              <a:t>various</a:t>
            </a:r>
            <a:r>
              <a:rPr lang="pl-PL" sz="1600" dirty="0"/>
              <a:t> </a:t>
            </a:r>
            <a:r>
              <a:rPr lang="pl-PL" sz="1600" dirty="0" err="1"/>
              <a:t>components</a:t>
            </a:r>
            <a:endParaRPr lang="pl-PL" sz="1600" dirty="0"/>
          </a:p>
          <a:p>
            <a:r>
              <a:rPr lang="pl-PL" sz="1600" dirty="0" err="1"/>
              <a:t>Easy</a:t>
            </a:r>
            <a:r>
              <a:rPr lang="pl-PL" sz="1600" dirty="0"/>
              <a:t> to Build</a:t>
            </a:r>
          </a:p>
          <a:p>
            <a:r>
              <a:rPr lang="pl-PL" sz="1600" dirty="0" err="1"/>
              <a:t>Represents</a:t>
            </a:r>
            <a:r>
              <a:rPr lang="pl-PL" sz="1600" dirty="0"/>
              <a:t> </a:t>
            </a:r>
            <a:r>
              <a:rPr lang="pl-PL" sz="1600" dirty="0" err="1"/>
              <a:t>only</a:t>
            </a:r>
            <a:r>
              <a:rPr lang="pl-PL" sz="1600" dirty="0"/>
              <a:t> a </a:t>
            </a:r>
            <a:r>
              <a:rPr lang="pl-PL" sz="1600" dirty="0" err="1"/>
              <a:t>tiny</a:t>
            </a:r>
            <a:r>
              <a:rPr lang="pl-PL" sz="1600" dirty="0"/>
              <a:t> bit of a system</a:t>
            </a:r>
          </a:p>
          <a:p>
            <a:r>
              <a:rPr lang="pl-PL" sz="1600" dirty="0" err="1"/>
              <a:t>Sharing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actually</a:t>
            </a:r>
            <a:r>
              <a:rPr lang="pl-PL" sz="1600" dirty="0"/>
              <a:t> </a:t>
            </a:r>
            <a:r>
              <a:rPr lang="pl-PL" sz="1600" dirty="0" err="1"/>
              <a:t>involves</a:t>
            </a:r>
            <a:r>
              <a:rPr lang="pl-PL" sz="1600" dirty="0"/>
              <a:t> </a:t>
            </a:r>
            <a:r>
              <a:rPr lang="pl-PL" sz="1600" dirty="0" err="1"/>
              <a:t>additional</a:t>
            </a:r>
            <a:r>
              <a:rPr lang="pl-PL" sz="1600" dirty="0"/>
              <a:t> component to </a:t>
            </a:r>
            <a:r>
              <a:rPr lang="pl-PL" sz="1600" dirty="0" err="1"/>
              <a:t>make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functional</a:t>
            </a:r>
            <a:endParaRPr lang="pl-PL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3D19-C6CD-4037-98A5-675E1A5C6D4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pl-PL" sz="1600" dirty="0" err="1"/>
              <a:t>Aggregates</a:t>
            </a:r>
            <a:r>
              <a:rPr lang="pl-PL" sz="1600" dirty="0"/>
              <a:t>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features</a:t>
            </a:r>
            <a:r>
              <a:rPr lang="pl-PL" sz="1600" dirty="0"/>
              <a:t> of a </a:t>
            </a:r>
            <a:r>
              <a:rPr lang="pl-PL" sz="1600" dirty="0" err="1"/>
              <a:t>common</a:t>
            </a:r>
            <a:r>
              <a:rPr lang="pl-PL" sz="1600" dirty="0"/>
              <a:t> </a:t>
            </a:r>
            <a:r>
              <a:rPr lang="pl-PL" sz="1600" dirty="0" err="1"/>
              <a:t>application</a:t>
            </a:r>
            <a:r>
              <a:rPr lang="pl-PL" sz="1600" dirty="0"/>
              <a:t>(platform)</a:t>
            </a:r>
          </a:p>
          <a:p>
            <a:r>
              <a:rPr lang="pl-PL" sz="1600" dirty="0" err="1"/>
              <a:t>Requires</a:t>
            </a:r>
            <a:r>
              <a:rPr lang="pl-PL" sz="1600" dirty="0"/>
              <a:t> a </a:t>
            </a:r>
            <a:r>
              <a:rPr lang="pl-PL" sz="1600" dirty="0" err="1"/>
              <a:t>dedicated</a:t>
            </a:r>
            <a:r>
              <a:rPr lang="pl-PL" sz="1600" dirty="0"/>
              <a:t> team </a:t>
            </a:r>
            <a:r>
              <a:rPr lang="pl-PL" sz="1600" dirty="0" err="1"/>
              <a:t>managing</a:t>
            </a:r>
            <a:r>
              <a:rPr lang="pl-PL" sz="1600" dirty="0"/>
              <a:t> a </a:t>
            </a:r>
            <a:r>
              <a:rPr lang="pl-PL" sz="1600" dirty="0" err="1"/>
              <a:t>repository</a:t>
            </a:r>
            <a:endParaRPr lang="pl-PL" sz="1600" dirty="0"/>
          </a:p>
          <a:p>
            <a:r>
              <a:rPr lang="pl-PL" sz="1600" dirty="0" err="1"/>
              <a:t>Might</a:t>
            </a:r>
            <a:r>
              <a:rPr lang="pl-PL" sz="1600" dirty="0"/>
              <a:t> be </a:t>
            </a:r>
            <a:r>
              <a:rPr lang="pl-PL" sz="1600" dirty="0" err="1"/>
              <a:t>tricky</a:t>
            </a:r>
            <a:r>
              <a:rPr lang="pl-PL" sz="1600" dirty="0"/>
              <a:t> to </a:t>
            </a:r>
            <a:r>
              <a:rPr lang="pl-PL" sz="1600" dirty="0" err="1"/>
              <a:t>actually</a:t>
            </a:r>
            <a:r>
              <a:rPr lang="pl-PL" sz="1600" dirty="0"/>
              <a:t> </a:t>
            </a:r>
            <a:r>
              <a:rPr lang="pl-PL" sz="1600" dirty="0" err="1"/>
              <a:t>prevent</a:t>
            </a:r>
            <a:r>
              <a:rPr lang="pl-PL" sz="1600" dirty="0"/>
              <a:t> </a:t>
            </a:r>
            <a:r>
              <a:rPr lang="pl-PL" sz="1600" dirty="0" err="1"/>
              <a:t>someone</a:t>
            </a:r>
            <a:r>
              <a:rPr lang="pl-PL" sz="1600" dirty="0"/>
              <a:t> from </a:t>
            </a:r>
            <a:r>
              <a:rPr lang="pl-PL" sz="1600" dirty="0" err="1"/>
              <a:t>changing</a:t>
            </a:r>
            <a:r>
              <a:rPr lang="pl-PL" sz="1600" dirty="0"/>
              <a:t> a </a:t>
            </a:r>
            <a:r>
              <a:rPr lang="pl-PL" sz="1600" dirty="0" err="1"/>
              <a:t>particular</a:t>
            </a:r>
            <a:r>
              <a:rPr lang="pl-PL" sz="1600" dirty="0"/>
              <a:t> </a:t>
            </a:r>
            <a:r>
              <a:rPr lang="pl-PL" sz="1600" dirty="0" err="1"/>
              <a:t>feature</a:t>
            </a:r>
            <a:endParaRPr lang="pl-PL" sz="1600" dirty="0"/>
          </a:p>
          <a:p>
            <a:r>
              <a:rPr lang="pl-PL" sz="1600" dirty="0" err="1"/>
              <a:t>Represents</a:t>
            </a:r>
            <a:r>
              <a:rPr lang="pl-PL" sz="1600" dirty="0"/>
              <a:t> the </a:t>
            </a:r>
            <a:r>
              <a:rPr lang="pl-PL" sz="1600" dirty="0" err="1"/>
              <a:t>whole</a:t>
            </a:r>
            <a:r>
              <a:rPr lang="pl-PL" sz="1600" dirty="0"/>
              <a:t> system but </a:t>
            </a:r>
            <a:r>
              <a:rPr lang="pl-PL" sz="1600" dirty="0" err="1"/>
              <a:t>often</a:t>
            </a:r>
            <a:r>
              <a:rPr lang="pl-PL" sz="1600" dirty="0"/>
              <a:t> </a:t>
            </a:r>
            <a:r>
              <a:rPr lang="pl-PL" sz="1600" dirty="0" err="1"/>
              <a:t>involves</a:t>
            </a:r>
            <a:r>
              <a:rPr lang="pl-PL" sz="1600" dirty="0"/>
              <a:t> a </a:t>
            </a:r>
            <a:r>
              <a:rPr lang="pl-PL" sz="1600" dirty="0" err="1"/>
              <a:t>multi</a:t>
            </a:r>
            <a:r>
              <a:rPr lang="pl-PL" sz="1600" dirty="0"/>
              <a:t>-step </a:t>
            </a:r>
            <a:r>
              <a:rPr lang="pl-PL" sz="1600" dirty="0" err="1"/>
              <a:t>build</a:t>
            </a:r>
            <a:r>
              <a:rPr lang="pl-PL" sz="1600" dirty="0"/>
              <a:t> </a:t>
            </a:r>
            <a:r>
              <a:rPr lang="pl-PL" sz="1600" dirty="0" err="1"/>
              <a:t>pipeline</a:t>
            </a:r>
            <a:endParaRPr lang="pl-PL" sz="1600" dirty="0"/>
          </a:p>
          <a:p>
            <a:r>
              <a:rPr lang="pl-PL" sz="1600" dirty="0" err="1"/>
              <a:t>Easy</a:t>
            </a:r>
            <a:r>
              <a:rPr lang="pl-PL" sz="1600" dirty="0"/>
              <a:t> to </a:t>
            </a:r>
            <a:r>
              <a:rPr lang="pl-PL" sz="1600" dirty="0" err="1"/>
              <a:t>share</a:t>
            </a:r>
            <a:r>
              <a:rPr lang="pl-PL" sz="1600" dirty="0"/>
              <a:t> </a:t>
            </a:r>
            <a:r>
              <a:rPr lang="pl-PL" sz="1600" dirty="0" err="1"/>
              <a:t>you</a:t>
            </a:r>
            <a:r>
              <a:rPr lang="pl-PL" sz="1600" dirty="0"/>
              <a:t> </a:t>
            </a:r>
            <a:r>
              <a:rPr lang="pl-PL" sz="1600" dirty="0" err="1"/>
              <a:t>work</a:t>
            </a:r>
            <a:r>
              <a:rPr lang="pl-PL" sz="1600" dirty="0"/>
              <a:t> with </a:t>
            </a:r>
            <a:r>
              <a:rPr lang="pl-PL" sz="1600" dirty="0" err="1"/>
              <a:t>others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67763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Rockwell</vt:lpstr>
      <vt:lpstr>Tahoma</vt:lpstr>
      <vt:lpstr>Wingdings</vt:lpstr>
      <vt:lpstr>Atlas</vt:lpstr>
      <vt:lpstr>One repo for all with Azure DevOps</vt:lpstr>
      <vt:lpstr>About me</vt:lpstr>
      <vt:lpstr>Question!</vt:lpstr>
      <vt:lpstr>PowerPoint Presentation</vt:lpstr>
      <vt:lpstr>PowerPoint Presentation</vt:lpstr>
      <vt:lpstr>A repo</vt:lpstr>
      <vt:lpstr>PowerPoint Presentation</vt:lpstr>
      <vt:lpstr>PowerPoint Presentation</vt:lpstr>
      <vt:lpstr>Comparison</vt:lpstr>
      <vt:lpstr>How does monorepo may look like?</vt:lpstr>
      <vt:lpstr>PowerPoint Presentation</vt:lpstr>
      <vt:lpstr>PowerPoint Presentation</vt:lpstr>
      <vt:lpstr>PowerPoint Presentation</vt:lpstr>
      <vt:lpstr>PowerPoint Presentation</vt:lpstr>
      <vt:lpstr>YAML vs Classic pipelines</vt:lpstr>
      <vt:lpstr>PowerPoint Presentation</vt:lpstr>
      <vt:lpstr>PowerPoint Presentation</vt:lpstr>
      <vt:lpstr>Stage template</vt:lpstr>
      <vt:lpstr>Stage template</vt:lpstr>
      <vt:lpstr>Job template</vt:lpstr>
      <vt:lpstr>Job template</vt:lpstr>
      <vt:lpstr>Steps template</vt:lpstr>
      <vt:lpstr>Steps template</vt:lpstr>
      <vt:lpstr>PowerPoint Presentation</vt:lpstr>
      <vt:lpstr>Policies</vt:lpstr>
      <vt:lpstr>Environments</vt:lpstr>
      <vt:lpstr>Approvals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2020-01-22T13:30:47Z</dcterms:created>
  <dcterms:modified xsi:type="dcterms:W3CDTF">2020-01-24T14:23:10Z</dcterms:modified>
</cp:coreProperties>
</file>