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91" r:id="rId6"/>
    <p:sldId id="290" r:id="rId7"/>
    <p:sldId id="313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14" r:id="rId16"/>
    <p:sldId id="325" r:id="rId17"/>
    <p:sldId id="326" r:id="rId18"/>
    <p:sldId id="327" r:id="rId19"/>
    <p:sldId id="328" r:id="rId20"/>
    <p:sldId id="329" r:id="rId21"/>
    <p:sldId id="330" r:id="rId22"/>
    <p:sldId id="315" r:id="rId23"/>
    <p:sldId id="331" r:id="rId24"/>
    <p:sldId id="332" r:id="rId25"/>
    <p:sldId id="333" r:id="rId26"/>
    <p:sldId id="334" r:id="rId27"/>
    <p:sldId id="335" r:id="rId28"/>
    <p:sldId id="336" r:id="rId29"/>
    <p:sldId id="316" r:id="rId30"/>
    <p:sldId id="337" r:id="rId31"/>
    <p:sldId id="338" r:id="rId32"/>
    <p:sldId id="339" r:id="rId33"/>
    <p:sldId id="343" r:id="rId34"/>
    <p:sldId id="317" r:id="rId35"/>
    <p:sldId id="340" r:id="rId36"/>
    <p:sldId id="341" r:id="rId37"/>
    <p:sldId id="342" r:id="rId38"/>
    <p:sldId id="312" r:id="rId39"/>
    <p:sldId id="30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5880E-E17E-458B-B125-30304FC51AFA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A5D4E31-DC77-4EE5-9D99-5BD2F7A679B2}">
      <dgm:prSet/>
      <dgm:spPr/>
      <dgm:t>
        <a:bodyPr/>
        <a:lstStyle/>
        <a:p>
          <a:r>
            <a:rPr lang="pl-PL"/>
            <a:t>Cloud strategy</a:t>
          </a:r>
          <a:endParaRPr lang="en-US"/>
        </a:p>
      </dgm:t>
    </dgm:pt>
    <dgm:pt modelId="{C2C619A2-F848-41B2-9B7E-FE05B66710B5}" type="parTrans" cxnId="{FFBFBBA3-0FBB-415B-8A0D-EAD3C823EFCE}">
      <dgm:prSet/>
      <dgm:spPr/>
      <dgm:t>
        <a:bodyPr/>
        <a:lstStyle/>
        <a:p>
          <a:endParaRPr lang="en-US"/>
        </a:p>
      </dgm:t>
    </dgm:pt>
    <dgm:pt modelId="{A6F9778F-2A3D-4C0E-8A2A-1021BC9E7863}" type="sibTrans" cxnId="{FFBFBBA3-0FBB-415B-8A0D-EAD3C823EFCE}">
      <dgm:prSet/>
      <dgm:spPr/>
      <dgm:t>
        <a:bodyPr/>
        <a:lstStyle/>
        <a:p>
          <a:endParaRPr lang="en-US"/>
        </a:p>
      </dgm:t>
    </dgm:pt>
    <dgm:pt modelId="{6692790F-C0F0-454B-B60E-4E00A2F42E6E}">
      <dgm:prSet/>
      <dgm:spPr/>
      <dgm:t>
        <a:bodyPr/>
        <a:lstStyle/>
        <a:p>
          <a:r>
            <a:rPr lang="pl-PL"/>
            <a:t>Cloud adoption</a:t>
          </a:r>
          <a:endParaRPr lang="en-US"/>
        </a:p>
      </dgm:t>
    </dgm:pt>
    <dgm:pt modelId="{7855CE1C-8981-4EA7-8E7B-33CC1D769490}" type="parTrans" cxnId="{C00822E4-9192-42CB-A9C9-8F457776FF5C}">
      <dgm:prSet/>
      <dgm:spPr/>
      <dgm:t>
        <a:bodyPr/>
        <a:lstStyle/>
        <a:p>
          <a:endParaRPr lang="en-US"/>
        </a:p>
      </dgm:t>
    </dgm:pt>
    <dgm:pt modelId="{67E9EE2A-A726-423B-8280-A4E57467F6F7}" type="sibTrans" cxnId="{C00822E4-9192-42CB-A9C9-8F457776FF5C}">
      <dgm:prSet/>
      <dgm:spPr/>
      <dgm:t>
        <a:bodyPr/>
        <a:lstStyle/>
        <a:p>
          <a:endParaRPr lang="en-US"/>
        </a:p>
      </dgm:t>
    </dgm:pt>
    <dgm:pt modelId="{BB273C6E-A73C-4B1C-AEE1-B9A4053EB4CD}">
      <dgm:prSet/>
      <dgm:spPr/>
      <dgm:t>
        <a:bodyPr/>
        <a:lstStyle/>
        <a:p>
          <a:r>
            <a:rPr lang="pl-PL"/>
            <a:t>Cloud governance</a:t>
          </a:r>
          <a:endParaRPr lang="en-US"/>
        </a:p>
      </dgm:t>
    </dgm:pt>
    <dgm:pt modelId="{1281EC75-7336-44CF-9F37-EC2559E6D4C7}" type="parTrans" cxnId="{8FDF4968-6BD5-446A-8881-E32485D4E602}">
      <dgm:prSet/>
      <dgm:spPr/>
      <dgm:t>
        <a:bodyPr/>
        <a:lstStyle/>
        <a:p>
          <a:endParaRPr lang="en-US"/>
        </a:p>
      </dgm:t>
    </dgm:pt>
    <dgm:pt modelId="{766A0990-8D87-431B-A838-502AF18BCE1B}" type="sibTrans" cxnId="{8FDF4968-6BD5-446A-8881-E32485D4E602}">
      <dgm:prSet/>
      <dgm:spPr/>
      <dgm:t>
        <a:bodyPr/>
        <a:lstStyle/>
        <a:p>
          <a:endParaRPr lang="en-US"/>
        </a:p>
      </dgm:t>
    </dgm:pt>
    <dgm:pt modelId="{A38B1D91-B42F-43B3-BAAF-CADFDF809172}">
      <dgm:prSet/>
      <dgm:spPr/>
      <dgm:t>
        <a:bodyPr/>
        <a:lstStyle/>
        <a:p>
          <a:r>
            <a:rPr lang="pl-PL"/>
            <a:t>Central IT</a:t>
          </a:r>
          <a:endParaRPr lang="en-US"/>
        </a:p>
      </dgm:t>
    </dgm:pt>
    <dgm:pt modelId="{E7A6E743-7C4C-4336-94F8-5928F9EB77E1}" type="parTrans" cxnId="{022B2DF8-EFA7-40E5-A9D2-245DD4B24C4E}">
      <dgm:prSet/>
      <dgm:spPr/>
      <dgm:t>
        <a:bodyPr/>
        <a:lstStyle/>
        <a:p>
          <a:endParaRPr lang="en-US"/>
        </a:p>
      </dgm:t>
    </dgm:pt>
    <dgm:pt modelId="{71ED1851-E01A-4435-BF24-778D2AB5F6C5}" type="sibTrans" cxnId="{022B2DF8-EFA7-40E5-A9D2-245DD4B24C4E}">
      <dgm:prSet/>
      <dgm:spPr/>
      <dgm:t>
        <a:bodyPr/>
        <a:lstStyle/>
        <a:p>
          <a:endParaRPr lang="en-US"/>
        </a:p>
      </dgm:t>
    </dgm:pt>
    <dgm:pt modelId="{F07EADCD-B2BD-4006-AD3A-F4E57305F7C3}">
      <dgm:prSet/>
      <dgm:spPr/>
      <dgm:t>
        <a:bodyPr/>
        <a:lstStyle/>
        <a:p>
          <a:r>
            <a:rPr lang="pl-PL"/>
            <a:t>Cloud operations</a:t>
          </a:r>
          <a:endParaRPr lang="en-US"/>
        </a:p>
      </dgm:t>
    </dgm:pt>
    <dgm:pt modelId="{A30A4471-968A-4E88-9D52-F015B71E28E5}" type="parTrans" cxnId="{E7EC9EE3-9AD8-4721-A073-93991935C4D7}">
      <dgm:prSet/>
      <dgm:spPr/>
      <dgm:t>
        <a:bodyPr/>
        <a:lstStyle/>
        <a:p>
          <a:endParaRPr lang="en-US"/>
        </a:p>
      </dgm:t>
    </dgm:pt>
    <dgm:pt modelId="{6B0E1647-CBAE-4669-BC78-AC3E51E0219A}" type="sibTrans" cxnId="{E7EC9EE3-9AD8-4721-A073-93991935C4D7}">
      <dgm:prSet/>
      <dgm:spPr/>
      <dgm:t>
        <a:bodyPr/>
        <a:lstStyle/>
        <a:p>
          <a:endParaRPr lang="en-US"/>
        </a:p>
      </dgm:t>
    </dgm:pt>
    <dgm:pt modelId="{0FCF1DCA-CA1A-4CB9-BC95-408EF659327A}">
      <dgm:prSet/>
      <dgm:spPr/>
      <dgm:t>
        <a:bodyPr/>
        <a:lstStyle/>
        <a:p>
          <a:r>
            <a:rPr lang="pl-PL"/>
            <a:t>Center of excellence</a:t>
          </a:r>
          <a:endParaRPr lang="en-US"/>
        </a:p>
      </dgm:t>
    </dgm:pt>
    <dgm:pt modelId="{5C54B69B-23D6-4882-AF4E-87E1F1B39A2A}" type="parTrans" cxnId="{D18536A9-013E-422A-B9B7-689DCB48A3F2}">
      <dgm:prSet/>
      <dgm:spPr/>
      <dgm:t>
        <a:bodyPr/>
        <a:lstStyle/>
        <a:p>
          <a:endParaRPr lang="en-US"/>
        </a:p>
      </dgm:t>
    </dgm:pt>
    <dgm:pt modelId="{DFB3C221-FF3C-4683-99C4-BDA690CADABC}" type="sibTrans" cxnId="{D18536A9-013E-422A-B9B7-689DCB48A3F2}">
      <dgm:prSet/>
      <dgm:spPr/>
      <dgm:t>
        <a:bodyPr/>
        <a:lstStyle/>
        <a:p>
          <a:endParaRPr lang="en-US"/>
        </a:p>
      </dgm:t>
    </dgm:pt>
    <dgm:pt modelId="{9EB3E6C0-6FA0-4B52-8703-4A700AD36D81}">
      <dgm:prSet/>
      <dgm:spPr/>
      <dgm:t>
        <a:bodyPr/>
        <a:lstStyle/>
        <a:p>
          <a:r>
            <a:rPr lang="pl-PL"/>
            <a:t>Cloud platform</a:t>
          </a:r>
          <a:endParaRPr lang="en-US"/>
        </a:p>
      </dgm:t>
    </dgm:pt>
    <dgm:pt modelId="{60044F76-2F9E-4EBB-A6A8-087D9D8AB81A}" type="parTrans" cxnId="{F951616E-C633-4F26-BCBC-DE1CB9F29F3E}">
      <dgm:prSet/>
      <dgm:spPr/>
      <dgm:t>
        <a:bodyPr/>
        <a:lstStyle/>
        <a:p>
          <a:endParaRPr lang="en-US"/>
        </a:p>
      </dgm:t>
    </dgm:pt>
    <dgm:pt modelId="{8E2CECF2-2981-418C-BEDC-EB0B99DD70FF}" type="sibTrans" cxnId="{F951616E-C633-4F26-BCBC-DE1CB9F29F3E}">
      <dgm:prSet/>
      <dgm:spPr/>
      <dgm:t>
        <a:bodyPr/>
        <a:lstStyle/>
        <a:p>
          <a:endParaRPr lang="en-US"/>
        </a:p>
      </dgm:t>
    </dgm:pt>
    <dgm:pt modelId="{4800063D-B3FC-435C-B049-1F7E92DB4BCA}">
      <dgm:prSet/>
      <dgm:spPr/>
      <dgm:t>
        <a:bodyPr/>
        <a:lstStyle/>
        <a:p>
          <a:r>
            <a:rPr lang="pl-PL"/>
            <a:t>Cloud automation</a:t>
          </a:r>
          <a:endParaRPr lang="en-US"/>
        </a:p>
      </dgm:t>
    </dgm:pt>
    <dgm:pt modelId="{12A2C5A5-6F74-46CE-B5A7-D625815904C2}" type="parTrans" cxnId="{65D1B3DA-EB7A-4B6B-A145-813674CA816A}">
      <dgm:prSet/>
      <dgm:spPr/>
      <dgm:t>
        <a:bodyPr/>
        <a:lstStyle/>
        <a:p>
          <a:endParaRPr lang="en-US"/>
        </a:p>
      </dgm:t>
    </dgm:pt>
    <dgm:pt modelId="{FEEB00E9-017D-41BA-ADBB-68472BC1DF68}" type="sibTrans" cxnId="{65D1B3DA-EB7A-4B6B-A145-813674CA816A}">
      <dgm:prSet/>
      <dgm:spPr/>
      <dgm:t>
        <a:bodyPr/>
        <a:lstStyle/>
        <a:p>
          <a:endParaRPr lang="en-US"/>
        </a:p>
      </dgm:t>
    </dgm:pt>
    <dgm:pt modelId="{A4FF39CC-440B-45BD-ACAE-72D9BD19C5F3}" type="pres">
      <dgm:prSet presAssocID="{F235880E-E17E-458B-B125-30304FC51AFA}" presName="diagram" presStyleCnt="0">
        <dgm:presLayoutVars>
          <dgm:dir/>
          <dgm:resizeHandles val="exact"/>
        </dgm:presLayoutVars>
      </dgm:prSet>
      <dgm:spPr/>
    </dgm:pt>
    <dgm:pt modelId="{DFB67C05-571D-4CA0-94F6-DD3EA4CB79B2}" type="pres">
      <dgm:prSet presAssocID="{0A5D4E31-DC77-4EE5-9D99-5BD2F7A679B2}" presName="node" presStyleLbl="node1" presStyleIdx="0" presStyleCnt="8">
        <dgm:presLayoutVars>
          <dgm:bulletEnabled val="1"/>
        </dgm:presLayoutVars>
      </dgm:prSet>
      <dgm:spPr/>
    </dgm:pt>
    <dgm:pt modelId="{E81EC81E-B935-47D8-BCBC-75EBEF15142C}" type="pres">
      <dgm:prSet presAssocID="{A6F9778F-2A3D-4C0E-8A2A-1021BC9E7863}" presName="sibTrans" presStyleCnt="0"/>
      <dgm:spPr/>
    </dgm:pt>
    <dgm:pt modelId="{F5B8128D-897B-4173-AB45-EED30D876E71}" type="pres">
      <dgm:prSet presAssocID="{6692790F-C0F0-454B-B60E-4E00A2F42E6E}" presName="node" presStyleLbl="node1" presStyleIdx="1" presStyleCnt="8">
        <dgm:presLayoutVars>
          <dgm:bulletEnabled val="1"/>
        </dgm:presLayoutVars>
      </dgm:prSet>
      <dgm:spPr/>
    </dgm:pt>
    <dgm:pt modelId="{16E1D22A-1043-4102-955B-C65B59C06E08}" type="pres">
      <dgm:prSet presAssocID="{67E9EE2A-A726-423B-8280-A4E57467F6F7}" presName="sibTrans" presStyleCnt="0"/>
      <dgm:spPr/>
    </dgm:pt>
    <dgm:pt modelId="{979083D1-937F-44F1-BA37-70F1FB0B6F74}" type="pres">
      <dgm:prSet presAssocID="{BB273C6E-A73C-4B1C-AEE1-B9A4053EB4CD}" presName="node" presStyleLbl="node1" presStyleIdx="2" presStyleCnt="8">
        <dgm:presLayoutVars>
          <dgm:bulletEnabled val="1"/>
        </dgm:presLayoutVars>
      </dgm:prSet>
      <dgm:spPr/>
    </dgm:pt>
    <dgm:pt modelId="{C5706B77-C525-4B79-B347-727C811F2BDE}" type="pres">
      <dgm:prSet presAssocID="{766A0990-8D87-431B-A838-502AF18BCE1B}" presName="sibTrans" presStyleCnt="0"/>
      <dgm:spPr/>
    </dgm:pt>
    <dgm:pt modelId="{6EE8B722-7850-4A70-BBDF-D6B2F2B00F99}" type="pres">
      <dgm:prSet presAssocID="{A38B1D91-B42F-43B3-BAAF-CADFDF809172}" presName="node" presStyleLbl="node1" presStyleIdx="3" presStyleCnt="8">
        <dgm:presLayoutVars>
          <dgm:bulletEnabled val="1"/>
        </dgm:presLayoutVars>
      </dgm:prSet>
      <dgm:spPr/>
    </dgm:pt>
    <dgm:pt modelId="{50772CB9-E113-42D5-B017-498723A1766A}" type="pres">
      <dgm:prSet presAssocID="{71ED1851-E01A-4435-BF24-778D2AB5F6C5}" presName="sibTrans" presStyleCnt="0"/>
      <dgm:spPr/>
    </dgm:pt>
    <dgm:pt modelId="{FDF8118B-F0F3-4AB9-9C45-E106E5027123}" type="pres">
      <dgm:prSet presAssocID="{F07EADCD-B2BD-4006-AD3A-F4E57305F7C3}" presName="node" presStyleLbl="node1" presStyleIdx="4" presStyleCnt="8">
        <dgm:presLayoutVars>
          <dgm:bulletEnabled val="1"/>
        </dgm:presLayoutVars>
      </dgm:prSet>
      <dgm:spPr/>
    </dgm:pt>
    <dgm:pt modelId="{EF4B1445-4A4C-4A49-8422-5F8BB5DF651D}" type="pres">
      <dgm:prSet presAssocID="{6B0E1647-CBAE-4669-BC78-AC3E51E0219A}" presName="sibTrans" presStyleCnt="0"/>
      <dgm:spPr/>
    </dgm:pt>
    <dgm:pt modelId="{32ABCABC-1A47-4B52-805B-1B52128B71F8}" type="pres">
      <dgm:prSet presAssocID="{0FCF1DCA-CA1A-4CB9-BC95-408EF659327A}" presName="node" presStyleLbl="node1" presStyleIdx="5" presStyleCnt="8">
        <dgm:presLayoutVars>
          <dgm:bulletEnabled val="1"/>
        </dgm:presLayoutVars>
      </dgm:prSet>
      <dgm:spPr/>
    </dgm:pt>
    <dgm:pt modelId="{D76186E9-7576-4E87-BCC4-F0223A59C7D3}" type="pres">
      <dgm:prSet presAssocID="{DFB3C221-FF3C-4683-99C4-BDA690CADABC}" presName="sibTrans" presStyleCnt="0"/>
      <dgm:spPr/>
    </dgm:pt>
    <dgm:pt modelId="{84C5C5BF-C830-46D6-A7AC-080ED5E0E783}" type="pres">
      <dgm:prSet presAssocID="{9EB3E6C0-6FA0-4B52-8703-4A700AD36D81}" presName="node" presStyleLbl="node1" presStyleIdx="6" presStyleCnt="8">
        <dgm:presLayoutVars>
          <dgm:bulletEnabled val="1"/>
        </dgm:presLayoutVars>
      </dgm:prSet>
      <dgm:spPr/>
    </dgm:pt>
    <dgm:pt modelId="{6C7C4C84-2CDA-4A2E-BA49-E3D46C763678}" type="pres">
      <dgm:prSet presAssocID="{8E2CECF2-2981-418C-BEDC-EB0B99DD70FF}" presName="sibTrans" presStyleCnt="0"/>
      <dgm:spPr/>
    </dgm:pt>
    <dgm:pt modelId="{D442D9CB-729C-43F1-BFA5-B99FB224EE04}" type="pres">
      <dgm:prSet presAssocID="{4800063D-B3FC-435C-B049-1F7E92DB4BCA}" presName="node" presStyleLbl="node1" presStyleIdx="7" presStyleCnt="8">
        <dgm:presLayoutVars>
          <dgm:bulletEnabled val="1"/>
        </dgm:presLayoutVars>
      </dgm:prSet>
      <dgm:spPr/>
    </dgm:pt>
  </dgm:ptLst>
  <dgm:cxnLst>
    <dgm:cxn modelId="{3230AA13-857C-4D63-BF39-2D3427461950}" type="presOf" srcId="{9EB3E6C0-6FA0-4B52-8703-4A700AD36D81}" destId="{84C5C5BF-C830-46D6-A7AC-080ED5E0E783}" srcOrd="0" destOrd="0" presId="urn:microsoft.com/office/officeart/2005/8/layout/default"/>
    <dgm:cxn modelId="{2AEF7F24-7AD5-4703-AA5C-98F4C34AEB8D}" type="presOf" srcId="{BB273C6E-A73C-4B1C-AEE1-B9A4053EB4CD}" destId="{979083D1-937F-44F1-BA37-70F1FB0B6F74}" srcOrd="0" destOrd="0" presId="urn:microsoft.com/office/officeart/2005/8/layout/default"/>
    <dgm:cxn modelId="{4D6F8E39-E28C-439E-A2F3-DBF61EA16AD7}" type="presOf" srcId="{4800063D-B3FC-435C-B049-1F7E92DB4BCA}" destId="{D442D9CB-729C-43F1-BFA5-B99FB224EE04}" srcOrd="0" destOrd="0" presId="urn:microsoft.com/office/officeart/2005/8/layout/default"/>
    <dgm:cxn modelId="{B7691C3A-370C-4DBF-B7D5-179F4601AA6A}" type="presOf" srcId="{F235880E-E17E-458B-B125-30304FC51AFA}" destId="{A4FF39CC-440B-45BD-ACAE-72D9BD19C5F3}" srcOrd="0" destOrd="0" presId="urn:microsoft.com/office/officeart/2005/8/layout/default"/>
    <dgm:cxn modelId="{8FDF4968-6BD5-446A-8881-E32485D4E602}" srcId="{F235880E-E17E-458B-B125-30304FC51AFA}" destId="{BB273C6E-A73C-4B1C-AEE1-B9A4053EB4CD}" srcOrd="2" destOrd="0" parTransId="{1281EC75-7336-44CF-9F37-EC2559E6D4C7}" sibTransId="{766A0990-8D87-431B-A838-502AF18BCE1B}"/>
    <dgm:cxn modelId="{F951616E-C633-4F26-BCBC-DE1CB9F29F3E}" srcId="{F235880E-E17E-458B-B125-30304FC51AFA}" destId="{9EB3E6C0-6FA0-4B52-8703-4A700AD36D81}" srcOrd="6" destOrd="0" parTransId="{60044F76-2F9E-4EBB-A6A8-087D9D8AB81A}" sibTransId="{8E2CECF2-2981-418C-BEDC-EB0B99DD70FF}"/>
    <dgm:cxn modelId="{4C13578A-9337-4448-92E8-7552841DA802}" type="presOf" srcId="{6692790F-C0F0-454B-B60E-4E00A2F42E6E}" destId="{F5B8128D-897B-4173-AB45-EED30D876E71}" srcOrd="0" destOrd="0" presId="urn:microsoft.com/office/officeart/2005/8/layout/default"/>
    <dgm:cxn modelId="{2997D190-1F87-4F2F-B839-7AD2EB5D1D48}" type="presOf" srcId="{0A5D4E31-DC77-4EE5-9D99-5BD2F7A679B2}" destId="{DFB67C05-571D-4CA0-94F6-DD3EA4CB79B2}" srcOrd="0" destOrd="0" presId="urn:microsoft.com/office/officeart/2005/8/layout/default"/>
    <dgm:cxn modelId="{FFBFBBA3-0FBB-415B-8A0D-EAD3C823EFCE}" srcId="{F235880E-E17E-458B-B125-30304FC51AFA}" destId="{0A5D4E31-DC77-4EE5-9D99-5BD2F7A679B2}" srcOrd="0" destOrd="0" parTransId="{C2C619A2-F848-41B2-9B7E-FE05B66710B5}" sibTransId="{A6F9778F-2A3D-4C0E-8A2A-1021BC9E7863}"/>
    <dgm:cxn modelId="{D18536A9-013E-422A-B9B7-689DCB48A3F2}" srcId="{F235880E-E17E-458B-B125-30304FC51AFA}" destId="{0FCF1DCA-CA1A-4CB9-BC95-408EF659327A}" srcOrd="5" destOrd="0" parTransId="{5C54B69B-23D6-4882-AF4E-87E1F1B39A2A}" sibTransId="{DFB3C221-FF3C-4683-99C4-BDA690CADABC}"/>
    <dgm:cxn modelId="{4B256ED1-9828-4292-B169-A2864D70F4A0}" type="presOf" srcId="{0FCF1DCA-CA1A-4CB9-BC95-408EF659327A}" destId="{32ABCABC-1A47-4B52-805B-1B52128B71F8}" srcOrd="0" destOrd="0" presId="urn:microsoft.com/office/officeart/2005/8/layout/default"/>
    <dgm:cxn modelId="{65D1B3DA-EB7A-4B6B-A145-813674CA816A}" srcId="{F235880E-E17E-458B-B125-30304FC51AFA}" destId="{4800063D-B3FC-435C-B049-1F7E92DB4BCA}" srcOrd="7" destOrd="0" parTransId="{12A2C5A5-6F74-46CE-B5A7-D625815904C2}" sibTransId="{FEEB00E9-017D-41BA-ADBB-68472BC1DF68}"/>
    <dgm:cxn modelId="{E7EC9EE3-9AD8-4721-A073-93991935C4D7}" srcId="{F235880E-E17E-458B-B125-30304FC51AFA}" destId="{F07EADCD-B2BD-4006-AD3A-F4E57305F7C3}" srcOrd="4" destOrd="0" parTransId="{A30A4471-968A-4E88-9D52-F015B71E28E5}" sibTransId="{6B0E1647-CBAE-4669-BC78-AC3E51E0219A}"/>
    <dgm:cxn modelId="{C00822E4-9192-42CB-A9C9-8F457776FF5C}" srcId="{F235880E-E17E-458B-B125-30304FC51AFA}" destId="{6692790F-C0F0-454B-B60E-4E00A2F42E6E}" srcOrd="1" destOrd="0" parTransId="{7855CE1C-8981-4EA7-8E7B-33CC1D769490}" sibTransId="{67E9EE2A-A726-423B-8280-A4E57467F6F7}"/>
    <dgm:cxn modelId="{B47328E9-146D-4609-A7C3-AEAAC284A712}" type="presOf" srcId="{A38B1D91-B42F-43B3-BAAF-CADFDF809172}" destId="{6EE8B722-7850-4A70-BBDF-D6B2F2B00F99}" srcOrd="0" destOrd="0" presId="urn:microsoft.com/office/officeart/2005/8/layout/default"/>
    <dgm:cxn modelId="{022B2DF8-EFA7-40E5-A9D2-245DD4B24C4E}" srcId="{F235880E-E17E-458B-B125-30304FC51AFA}" destId="{A38B1D91-B42F-43B3-BAAF-CADFDF809172}" srcOrd="3" destOrd="0" parTransId="{E7A6E743-7C4C-4336-94F8-5928F9EB77E1}" sibTransId="{71ED1851-E01A-4435-BF24-778D2AB5F6C5}"/>
    <dgm:cxn modelId="{7007BFFD-E154-4294-9C5C-E2EF2A6B4957}" type="presOf" srcId="{F07EADCD-B2BD-4006-AD3A-F4E57305F7C3}" destId="{FDF8118B-F0F3-4AB9-9C45-E106E5027123}" srcOrd="0" destOrd="0" presId="urn:microsoft.com/office/officeart/2005/8/layout/default"/>
    <dgm:cxn modelId="{0EF159F4-0ADD-4636-BF7C-F417364B62F2}" type="presParOf" srcId="{A4FF39CC-440B-45BD-ACAE-72D9BD19C5F3}" destId="{DFB67C05-571D-4CA0-94F6-DD3EA4CB79B2}" srcOrd="0" destOrd="0" presId="urn:microsoft.com/office/officeart/2005/8/layout/default"/>
    <dgm:cxn modelId="{0D2810DD-A1A5-4FBE-9951-1EF620119D4F}" type="presParOf" srcId="{A4FF39CC-440B-45BD-ACAE-72D9BD19C5F3}" destId="{E81EC81E-B935-47D8-BCBC-75EBEF15142C}" srcOrd="1" destOrd="0" presId="urn:microsoft.com/office/officeart/2005/8/layout/default"/>
    <dgm:cxn modelId="{46119B84-89B1-408D-8746-6E6E04D6CD11}" type="presParOf" srcId="{A4FF39CC-440B-45BD-ACAE-72D9BD19C5F3}" destId="{F5B8128D-897B-4173-AB45-EED30D876E71}" srcOrd="2" destOrd="0" presId="urn:microsoft.com/office/officeart/2005/8/layout/default"/>
    <dgm:cxn modelId="{2AB59183-4A9F-4100-AEFE-A934003216D8}" type="presParOf" srcId="{A4FF39CC-440B-45BD-ACAE-72D9BD19C5F3}" destId="{16E1D22A-1043-4102-955B-C65B59C06E08}" srcOrd="3" destOrd="0" presId="urn:microsoft.com/office/officeart/2005/8/layout/default"/>
    <dgm:cxn modelId="{A2EE6A5E-885E-4660-86CC-1E6E5B860222}" type="presParOf" srcId="{A4FF39CC-440B-45BD-ACAE-72D9BD19C5F3}" destId="{979083D1-937F-44F1-BA37-70F1FB0B6F74}" srcOrd="4" destOrd="0" presId="urn:microsoft.com/office/officeart/2005/8/layout/default"/>
    <dgm:cxn modelId="{849311C1-FC24-40DE-8D0C-4501A54B1D75}" type="presParOf" srcId="{A4FF39CC-440B-45BD-ACAE-72D9BD19C5F3}" destId="{C5706B77-C525-4B79-B347-727C811F2BDE}" srcOrd="5" destOrd="0" presId="urn:microsoft.com/office/officeart/2005/8/layout/default"/>
    <dgm:cxn modelId="{B1753E61-633D-4718-B9C9-1734CA7BE309}" type="presParOf" srcId="{A4FF39CC-440B-45BD-ACAE-72D9BD19C5F3}" destId="{6EE8B722-7850-4A70-BBDF-D6B2F2B00F99}" srcOrd="6" destOrd="0" presId="urn:microsoft.com/office/officeart/2005/8/layout/default"/>
    <dgm:cxn modelId="{C440A53E-549C-4D4C-94E4-EC31C30E025A}" type="presParOf" srcId="{A4FF39CC-440B-45BD-ACAE-72D9BD19C5F3}" destId="{50772CB9-E113-42D5-B017-498723A1766A}" srcOrd="7" destOrd="0" presId="urn:microsoft.com/office/officeart/2005/8/layout/default"/>
    <dgm:cxn modelId="{ACC4CE70-C11A-4025-86F4-E1E6CB2B68A4}" type="presParOf" srcId="{A4FF39CC-440B-45BD-ACAE-72D9BD19C5F3}" destId="{FDF8118B-F0F3-4AB9-9C45-E106E5027123}" srcOrd="8" destOrd="0" presId="urn:microsoft.com/office/officeart/2005/8/layout/default"/>
    <dgm:cxn modelId="{8423D206-C1CB-4652-B993-061FCD5297FC}" type="presParOf" srcId="{A4FF39CC-440B-45BD-ACAE-72D9BD19C5F3}" destId="{EF4B1445-4A4C-4A49-8422-5F8BB5DF651D}" srcOrd="9" destOrd="0" presId="urn:microsoft.com/office/officeart/2005/8/layout/default"/>
    <dgm:cxn modelId="{F05C2587-FBA1-4253-8978-B1A795841D11}" type="presParOf" srcId="{A4FF39CC-440B-45BD-ACAE-72D9BD19C5F3}" destId="{32ABCABC-1A47-4B52-805B-1B52128B71F8}" srcOrd="10" destOrd="0" presId="urn:microsoft.com/office/officeart/2005/8/layout/default"/>
    <dgm:cxn modelId="{B118B9AA-7B60-4DDA-ADFD-97079CD3B884}" type="presParOf" srcId="{A4FF39CC-440B-45BD-ACAE-72D9BD19C5F3}" destId="{D76186E9-7576-4E87-BCC4-F0223A59C7D3}" srcOrd="11" destOrd="0" presId="urn:microsoft.com/office/officeart/2005/8/layout/default"/>
    <dgm:cxn modelId="{C61FD35D-3150-4D41-819F-DEDAC1EB831B}" type="presParOf" srcId="{A4FF39CC-440B-45BD-ACAE-72D9BD19C5F3}" destId="{84C5C5BF-C830-46D6-A7AC-080ED5E0E783}" srcOrd="12" destOrd="0" presId="urn:microsoft.com/office/officeart/2005/8/layout/default"/>
    <dgm:cxn modelId="{7B76C58F-8DF8-4A24-8332-40C87EC93B71}" type="presParOf" srcId="{A4FF39CC-440B-45BD-ACAE-72D9BD19C5F3}" destId="{6C7C4C84-2CDA-4A2E-BA49-E3D46C763678}" srcOrd="13" destOrd="0" presId="urn:microsoft.com/office/officeart/2005/8/layout/default"/>
    <dgm:cxn modelId="{FE451E7A-F820-4B43-9B5D-40D6DDEBCC0E}" type="presParOf" srcId="{A4FF39CC-440B-45BD-ACAE-72D9BD19C5F3}" destId="{D442D9CB-729C-43F1-BFA5-B99FB224EE0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BC7A93-5267-44F7-BCF3-550C2E75684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081057F-BEAF-4E8E-84E5-3901FD6EB52C}">
      <dgm:prSet phldrT="[Text]"/>
      <dgm:spPr/>
      <dgm:t>
        <a:bodyPr/>
        <a:lstStyle/>
        <a:p>
          <a:r>
            <a:rPr lang="pl-PL" dirty="0" err="1"/>
            <a:t>Visibility</a:t>
          </a:r>
          <a:endParaRPr lang="pl-PL" dirty="0"/>
        </a:p>
      </dgm:t>
    </dgm:pt>
    <dgm:pt modelId="{BF5C6EAA-562D-47A9-9532-B03644D9F0BA}" type="parTrans" cxnId="{81B742FB-CF2C-4198-B002-831C8D3424DC}">
      <dgm:prSet/>
      <dgm:spPr/>
      <dgm:t>
        <a:bodyPr/>
        <a:lstStyle/>
        <a:p>
          <a:endParaRPr lang="pl-PL"/>
        </a:p>
      </dgm:t>
    </dgm:pt>
    <dgm:pt modelId="{040A3609-A700-4D43-9544-5BB6A7EFD30B}" type="sibTrans" cxnId="{81B742FB-CF2C-4198-B002-831C8D3424DC}">
      <dgm:prSet/>
      <dgm:spPr/>
      <dgm:t>
        <a:bodyPr/>
        <a:lstStyle/>
        <a:p>
          <a:endParaRPr lang="pl-PL"/>
        </a:p>
      </dgm:t>
    </dgm:pt>
    <dgm:pt modelId="{997FB4E1-804E-4E54-9F89-D6C1543006F9}">
      <dgm:prSet phldrT="[Text]"/>
      <dgm:spPr/>
      <dgm:t>
        <a:bodyPr/>
        <a:lstStyle/>
        <a:p>
          <a:r>
            <a:rPr lang="pl-PL" dirty="0" err="1"/>
            <a:t>Accountability</a:t>
          </a:r>
          <a:endParaRPr lang="pl-PL" dirty="0"/>
        </a:p>
      </dgm:t>
    </dgm:pt>
    <dgm:pt modelId="{18E9336F-76DF-4CB9-B44C-4ECADAA5F267}" type="parTrans" cxnId="{7D08E603-56F5-4635-8C7D-B37764EE182F}">
      <dgm:prSet/>
      <dgm:spPr/>
      <dgm:t>
        <a:bodyPr/>
        <a:lstStyle/>
        <a:p>
          <a:endParaRPr lang="pl-PL"/>
        </a:p>
      </dgm:t>
    </dgm:pt>
    <dgm:pt modelId="{D7C48C87-B3F7-409C-9263-37F48C03AAE3}" type="sibTrans" cxnId="{7D08E603-56F5-4635-8C7D-B37764EE182F}">
      <dgm:prSet/>
      <dgm:spPr/>
      <dgm:t>
        <a:bodyPr/>
        <a:lstStyle/>
        <a:p>
          <a:endParaRPr lang="pl-PL"/>
        </a:p>
      </dgm:t>
    </dgm:pt>
    <dgm:pt modelId="{157D5C1D-1F1C-43C5-B911-59164B48E349}">
      <dgm:prSet phldrT="[Text]"/>
      <dgm:spPr/>
      <dgm:t>
        <a:bodyPr/>
        <a:lstStyle/>
        <a:p>
          <a:r>
            <a:rPr lang="pl-PL" dirty="0" err="1"/>
            <a:t>Optimization</a:t>
          </a:r>
          <a:endParaRPr lang="pl-PL" dirty="0"/>
        </a:p>
      </dgm:t>
    </dgm:pt>
    <dgm:pt modelId="{1D432769-7082-4170-8928-926D9F276FC6}" type="parTrans" cxnId="{93C2D0A4-AE82-4CCB-9ECD-D321A0F7D729}">
      <dgm:prSet/>
      <dgm:spPr/>
      <dgm:t>
        <a:bodyPr/>
        <a:lstStyle/>
        <a:p>
          <a:endParaRPr lang="pl-PL"/>
        </a:p>
      </dgm:t>
    </dgm:pt>
    <dgm:pt modelId="{88A07366-1F69-445E-9AF6-CE4AECE13AE6}" type="sibTrans" cxnId="{93C2D0A4-AE82-4CCB-9ECD-D321A0F7D729}">
      <dgm:prSet/>
      <dgm:spPr/>
      <dgm:t>
        <a:bodyPr/>
        <a:lstStyle/>
        <a:p>
          <a:endParaRPr lang="pl-PL"/>
        </a:p>
      </dgm:t>
    </dgm:pt>
    <dgm:pt modelId="{D1E5CE26-3257-494F-93DC-312D57EF8F82}" type="pres">
      <dgm:prSet presAssocID="{81BC7A93-5267-44F7-BCF3-550C2E756849}" presName="compositeShape" presStyleCnt="0">
        <dgm:presLayoutVars>
          <dgm:chMax val="7"/>
          <dgm:dir/>
          <dgm:resizeHandles val="exact"/>
        </dgm:presLayoutVars>
      </dgm:prSet>
      <dgm:spPr/>
    </dgm:pt>
    <dgm:pt modelId="{FBBDA2D6-44C9-4780-818B-A0B12E7692A5}" type="pres">
      <dgm:prSet presAssocID="{81BC7A93-5267-44F7-BCF3-550C2E756849}" presName="wedge1" presStyleLbl="node1" presStyleIdx="0" presStyleCnt="3"/>
      <dgm:spPr/>
    </dgm:pt>
    <dgm:pt modelId="{E06C426C-7CE5-4738-929D-B4B3BA91C516}" type="pres">
      <dgm:prSet presAssocID="{81BC7A93-5267-44F7-BCF3-550C2E756849}" presName="dummy1a" presStyleCnt="0"/>
      <dgm:spPr/>
    </dgm:pt>
    <dgm:pt modelId="{C75AA647-6D6B-4605-8F91-13241D8C29D4}" type="pres">
      <dgm:prSet presAssocID="{81BC7A93-5267-44F7-BCF3-550C2E756849}" presName="dummy1b" presStyleCnt="0"/>
      <dgm:spPr/>
    </dgm:pt>
    <dgm:pt modelId="{807B4A30-85BE-4331-84D0-8ECF2222E29A}" type="pres">
      <dgm:prSet presAssocID="{81BC7A93-5267-44F7-BCF3-550C2E75684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08ED39-5B86-4A16-934D-8FB94C6440A4}" type="pres">
      <dgm:prSet presAssocID="{81BC7A93-5267-44F7-BCF3-550C2E756849}" presName="wedge2" presStyleLbl="node1" presStyleIdx="1" presStyleCnt="3"/>
      <dgm:spPr/>
    </dgm:pt>
    <dgm:pt modelId="{FAE8056D-2AE7-4BEC-BA2E-FF2A0B418CCC}" type="pres">
      <dgm:prSet presAssocID="{81BC7A93-5267-44F7-BCF3-550C2E756849}" presName="dummy2a" presStyleCnt="0"/>
      <dgm:spPr/>
    </dgm:pt>
    <dgm:pt modelId="{4F1FEB61-E106-42D8-B033-2746307A705A}" type="pres">
      <dgm:prSet presAssocID="{81BC7A93-5267-44F7-BCF3-550C2E756849}" presName="dummy2b" presStyleCnt="0"/>
      <dgm:spPr/>
    </dgm:pt>
    <dgm:pt modelId="{C7A0A359-1914-40FF-ACC3-957A2EBAE0EF}" type="pres">
      <dgm:prSet presAssocID="{81BC7A93-5267-44F7-BCF3-550C2E75684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42792FB-7B55-43BF-A393-0F06AF9CA0C8}" type="pres">
      <dgm:prSet presAssocID="{81BC7A93-5267-44F7-BCF3-550C2E756849}" presName="wedge3" presStyleLbl="node1" presStyleIdx="2" presStyleCnt="3"/>
      <dgm:spPr/>
    </dgm:pt>
    <dgm:pt modelId="{80110323-FA99-4890-A267-E3C464D7B50D}" type="pres">
      <dgm:prSet presAssocID="{81BC7A93-5267-44F7-BCF3-550C2E756849}" presName="dummy3a" presStyleCnt="0"/>
      <dgm:spPr/>
    </dgm:pt>
    <dgm:pt modelId="{9C1F83D5-423A-4D82-9F75-427BD06F67AD}" type="pres">
      <dgm:prSet presAssocID="{81BC7A93-5267-44F7-BCF3-550C2E756849}" presName="dummy3b" presStyleCnt="0"/>
      <dgm:spPr/>
    </dgm:pt>
    <dgm:pt modelId="{F3A20DCE-6F84-483A-BAFD-8CA27A3D4B88}" type="pres">
      <dgm:prSet presAssocID="{81BC7A93-5267-44F7-BCF3-550C2E75684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23DE8FE-61B7-4F98-8BE7-814DB6C6BE90}" type="pres">
      <dgm:prSet presAssocID="{040A3609-A700-4D43-9544-5BB6A7EFD30B}" presName="arrowWedge1" presStyleLbl="fgSibTrans2D1" presStyleIdx="0" presStyleCnt="3"/>
      <dgm:spPr/>
    </dgm:pt>
    <dgm:pt modelId="{76D47CD9-339A-4FBB-B9E9-E87843A7B934}" type="pres">
      <dgm:prSet presAssocID="{D7C48C87-B3F7-409C-9263-37F48C03AAE3}" presName="arrowWedge2" presStyleLbl="fgSibTrans2D1" presStyleIdx="1" presStyleCnt="3"/>
      <dgm:spPr/>
    </dgm:pt>
    <dgm:pt modelId="{0B650286-D18A-49BC-B140-AFA4521BC012}" type="pres">
      <dgm:prSet presAssocID="{88A07366-1F69-445E-9AF6-CE4AECE13AE6}" presName="arrowWedge3" presStyleLbl="fgSibTrans2D1" presStyleIdx="2" presStyleCnt="3"/>
      <dgm:spPr/>
    </dgm:pt>
  </dgm:ptLst>
  <dgm:cxnLst>
    <dgm:cxn modelId="{5028E801-64BD-42E7-AF30-EA505DB4AD93}" type="presOf" srcId="{81BC7A93-5267-44F7-BCF3-550C2E756849}" destId="{D1E5CE26-3257-494F-93DC-312D57EF8F82}" srcOrd="0" destOrd="0" presId="urn:microsoft.com/office/officeart/2005/8/layout/cycle8"/>
    <dgm:cxn modelId="{7D08E603-56F5-4635-8C7D-B37764EE182F}" srcId="{81BC7A93-5267-44F7-BCF3-550C2E756849}" destId="{997FB4E1-804E-4E54-9F89-D6C1543006F9}" srcOrd="1" destOrd="0" parTransId="{18E9336F-76DF-4CB9-B44C-4ECADAA5F267}" sibTransId="{D7C48C87-B3F7-409C-9263-37F48C03AAE3}"/>
    <dgm:cxn modelId="{7551F724-1248-4DEC-9EC3-ADB30D864080}" type="presOf" srcId="{B081057F-BEAF-4E8E-84E5-3901FD6EB52C}" destId="{FBBDA2D6-44C9-4780-818B-A0B12E7692A5}" srcOrd="0" destOrd="0" presId="urn:microsoft.com/office/officeart/2005/8/layout/cycle8"/>
    <dgm:cxn modelId="{D933472F-9FB7-4427-8ABB-A06E53ABB886}" type="presOf" srcId="{B081057F-BEAF-4E8E-84E5-3901FD6EB52C}" destId="{807B4A30-85BE-4331-84D0-8ECF2222E29A}" srcOrd="1" destOrd="0" presId="urn:microsoft.com/office/officeart/2005/8/layout/cycle8"/>
    <dgm:cxn modelId="{D383EC3B-139F-4958-99FC-4A8295C34880}" type="presOf" srcId="{157D5C1D-1F1C-43C5-B911-59164B48E349}" destId="{F3A20DCE-6F84-483A-BAFD-8CA27A3D4B88}" srcOrd="1" destOrd="0" presId="urn:microsoft.com/office/officeart/2005/8/layout/cycle8"/>
    <dgm:cxn modelId="{B5ED8465-E50E-42E8-9E5F-DDBA7B4E6171}" type="presOf" srcId="{157D5C1D-1F1C-43C5-B911-59164B48E349}" destId="{942792FB-7B55-43BF-A393-0F06AF9CA0C8}" srcOrd="0" destOrd="0" presId="urn:microsoft.com/office/officeart/2005/8/layout/cycle8"/>
    <dgm:cxn modelId="{60D4B19D-D7C2-48C2-985D-6EB9E003E38C}" type="presOf" srcId="{997FB4E1-804E-4E54-9F89-D6C1543006F9}" destId="{C7A0A359-1914-40FF-ACC3-957A2EBAE0EF}" srcOrd="1" destOrd="0" presId="urn:microsoft.com/office/officeart/2005/8/layout/cycle8"/>
    <dgm:cxn modelId="{93C2D0A4-AE82-4CCB-9ECD-D321A0F7D729}" srcId="{81BC7A93-5267-44F7-BCF3-550C2E756849}" destId="{157D5C1D-1F1C-43C5-B911-59164B48E349}" srcOrd="2" destOrd="0" parTransId="{1D432769-7082-4170-8928-926D9F276FC6}" sibTransId="{88A07366-1F69-445E-9AF6-CE4AECE13AE6}"/>
    <dgm:cxn modelId="{4E948ABD-884E-4143-AB9C-CC31FB898278}" type="presOf" srcId="{997FB4E1-804E-4E54-9F89-D6C1543006F9}" destId="{7908ED39-5B86-4A16-934D-8FB94C6440A4}" srcOrd="0" destOrd="0" presId="urn:microsoft.com/office/officeart/2005/8/layout/cycle8"/>
    <dgm:cxn modelId="{81B742FB-CF2C-4198-B002-831C8D3424DC}" srcId="{81BC7A93-5267-44F7-BCF3-550C2E756849}" destId="{B081057F-BEAF-4E8E-84E5-3901FD6EB52C}" srcOrd="0" destOrd="0" parTransId="{BF5C6EAA-562D-47A9-9532-B03644D9F0BA}" sibTransId="{040A3609-A700-4D43-9544-5BB6A7EFD30B}"/>
    <dgm:cxn modelId="{9D25F5BC-DCBD-4EC6-9429-4C9BC3149C81}" type="presParOf" srcId="{D1E5CE26-3257-494F-93DC-312D57EF8F82}" destId="{FBBDA2D6-44C9-4780-818B-A0B12E7692A5}" srcOrd="0" destOrd="0" presId="urn:microsoft.com/office/officeart/2005/8/layout/cycle8"/>
    <dgm:cxn modelId="{193E5EEE-3576-49B0-A615-271133865EE5}" type="presParOf" srcId="{D1E5CE26-3257-494F-93DC-312D57EF8F82}" destId="{E06C426C-7CE5-4738-929D-B4B3BA91C516}" srcOrd="1" destOrd="0" presId="urn:microsoft.com/office/officeart/2005/8/layout/cycle8"/>
    <dgm:cxn modelId="{BEB6C7ED-FE00-48BD-8EE1-87B762630688}" type="presParOf" srcId="{D1E5CE26-3257-494F-93DC-312D57EF8F82}" destId="{C75AA647-6D6B-4605-8F91-13241D8C29D4}" srcOrd="2" destOrd="0" presId="urn:microsoft.com/office/officeart/2005/8/layout/cycle8"/>
    <dgm:cxn modelId="{90A9C74B-7296-43DB-B17A-E54F532D8FB1}" type="presParOf" srcId="{D1E5CE26-3257-494F-93DC-312D57EF8F82}" destId="{807B4A30-85BE-4331-84D0-8ECF2222E29A}" srcOrd="3" destOrd="0" presId="urn:microsoft.com/office/officeart/2005/8/layout/cycle8"/>
    <dgm:cxn modelId="{40864F06-6D1A-4083-BB9D-4FFF77036455}" type="presParOf" srcId="{D1E5CE26-3257-494F-93DC-312D57EF8F82}" destId="{7908ED39-5B86-4A16-934D-8FB94C6440A4}" srcOrd="4" destOrd="0" presId="urn:microsoft.com/office/officeart/2005/8/layout/cycle8"/>
    <dgm:cxn modelId="{0DE2D6FF-BC9F-49E8-ADA3-DB12637A7586}" type="presParOf" srcId="{D1E5CE26-3257-494F-93DC-312D57EF8F82}" destId="{FAE8056D-2AE7-4BEC-BA2E-FF2A0B418CCC}" srcOrd="5" destOrd="0" presId="urn:microsoft.com/office/officeart/2005/8/layout/cycle8"/>
    <dgm:cxn modelId="{F4FCA879-1E92-4F77-8FDC-3E2D057BBF02}" type="presParOf" srcId="{D1E5CE26-3257-494F-93DC-312D57EF8F82}" destId="{4F1FEB61-E106-42D8-B033-2746307A705A}" srcOrd="6" destOrd="0" presId="urn:microsoft.com/office/officeart/2005/8/layout/cycle8"/>
    <dgm:cxn modelId="{D29A03E0-8558-4CE6-BD62-C816147F3613}" type="presParOf" srcId="{D1E5CE26-3257-494F-93DC-312D57EF8F82}" destId="{C7A0A359-1914-40FF-ACC3-957A2EBAE0EF}" srcOrd="7" destOrd="0" presId="urn:microsoft.com/office/officeart/2005/8/layout/cycle8"/>
    <dgm:cxn modelId="{CAE45D6A-D4C0-432B-8659-8EB3F8B91888}" type="presParOf" srcId="{D1E5CE26-3257-494F-93DC-312D57EF8F82}" destId="{942792FB-7B55-43BF-A393-0F06AF9CA0C8}" srcOrd="8" destOrd="0" presId="urn:microsoft.com/office/officeart/2005/8/layout/cycle8"/>
    <dgm:cxn modelId="{07B1194A-D9E7-4A2B-83F5-A3DC0B323D55}" type="presParOf" srcId="{D1E5CE26-3257-494F-93DC-312D57EF8F82}" destId="{80110323-FA99-4890-A267-E3C464D7B50D}" srcOrd="9" destOrd="0" presId="urn:microsoft.com/office/officeart/2005/8/layout/cycle8"/>
    <dgm:cxn modelId="{2F4F90A2-D3CA-481F-875D-E56C476632F4}" type="presParOf" srcId="{D1E5CE26-3257-494F-93DC-312D57EF8F82}" destId="{9C1F83D5-423A-4D82-9F75-427BD06F67AD}" srcOrd="10" destOrd="0" presId="urn:microsoft.com/office/officeart/2005/8/layout/cycle8"/>
    <dgm:cxn modelId="{BB4A7A27-F068-4B74-B434-7CF29EFBACB6}" type="presParOf" srcId="{D1E5CE26-3257-494F-93DC-312D57EF8F82}" destId="{F3A20DCE-6F84-483A-BAFD-8CA27A3D4B88}" srcOrd="11" destOrd="0" presId="urn:microsoft.com/office/officeart/2005/8/layout/cycle8"/>
    <dgm:cxn modelId="{2BEEEC8E-8F2C-4D1B-9922-3430F882CD89}" type="presParOf" srcId="{D1E5CE26-3257-494F-93DC-312D57EF8F82}" destId="{F23DE8FE-61B7-4F98-8BE7-814DB6C6BE90}" srcOrd="12" destOrd="0" presId="urn:microsoft.com/office/officeart/2005/8/layout/cycle8"/>
    <dgm:cxn modelId="{CBA40548-867D-485E-BC9E-267C0800625B}" type="presParOf" srcId="{D1E5CE26-3257-494F-93DC-312D57EF8F82}" destId="{76D47CD9-339A-4FBB-B9E9-E87843A7B934}" srcOrd="13" destOrd="0" presId="urn:microsoft.com/office/officeart/2005/8/layout/cycle8"/>
    <dgm:cxn modelId="{76C0EAB7-F324-4805-9304-8BE8BEE605E6}" type="presParOf" srcId="{D1E5CE26-3257-494F-93DC-312D57EF8F82}" destId="{0B650286-D18A-49BC-B140-AFA4521BC01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67C05-571D-4CA0-94F6-DD3EA4CB79B2}">
      <dsp:nvSpPr>
        <dsp:cNvPr id="0" name=""/>
        <dsp:cNvSpPr/>
      </dsp:nvSpPr>
      <dsp:spPr>
        <a:xfrm>
          <a:off x="2854" y="148510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Cloud strategy</a:t>
          </a:r>
          <a:endParaRPr lang="en-US" sz="3200" kern="1200"/>
        </a:p>
      </dsp:txBody>
      <dsp:txXfrm>
        <a:off x="2854" y="148510"/>
        <a:ext cx="2264328" cy="1358596"/>
      </dsp:txXfrm>
    </dsp:sp>
    <dsp:sp modelId="{F5B8128D-897B-4173-AB45-EED30D876E71}">
      <dsp:nvSpPr>
        <dsp:cNvPr id="0" name=""/>
        <dsp:cNvSpPr/>
      </dsp:nvSpPr>
      <dsp:spPr>
        <a:xfrm>
          <a:off x="2493615" y="148510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Cloud adoption</a:t>
          </a:r>
          <a:endParaRPr lang="en-US" sz="3200" kern="1200"/>
        </a:p>
      </dsp:txBody>
      <dsp:txXfrm>
        <a:off x="2493615" y="148510"/>
        <a:ext cx="2264328" cy="1358596"/>
      </dsp:txXfrm>
    </dsp:sp>
    <dsp:sp modelId="{979083D1-937F-44F1-BA37-70F1FB0B6F74}">
      <dsp:nvSpPr>
        <dsp:cNvPr id="0" name=""/>
        <dsp:cNvSpPr/>
      </dsp:nvSpPr>
      <dsp:spPr>
        <a:xfrm>
          <a:off x="4984375" y="148510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Cloud governance</a:t>
          </a:r>
          <a:endParaRPr lang="en-US" sz="3200" kern="1200"/>
        </a:p>
      </dsp:txBody>
      <dsp:txXfrm>
        <a:off x="4984375" y="148510"/>
        <a:ext cx="2264328" cy="1358596"/>
      </dsp:txXfrm>
    </dsp:sp>
    <dsp:sp modelId="{6EE8B722-7850-4A70-BBDF-D6B2F2B00F99}">
      <dsp:nvSpPr>
        <dsp:cNvPr id="0" name=""/>
        <dsp:cNvSpPr/>
      </dsp:nvSpPr>
      <dsp:spPr>
        <a:xfrm>
          <a:off x="7475136" y="148510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Central IT</a:t>
          </a:r>
          <a:endParaRPr lang="en-US" sz="3200" kern="1200"/>
        </a:p>
      </dsp:txBody>
      <dsp:txXfrm>
        <a:off x="7475136" y="148510"/>
        <a:ext cx="2264328" cy="1358596"/>
      </dsp:txXfrm>
    </dsp:sp>
    <dsp:sp modelId="{FDF8118B-F0F3-4AB9-9C45-E106E5027123}">
      <dsp:nvSpPr>
        <dsp:cNvPr id="0" name=""/>
        <dsp:cNvSpPr/>
      </dsp:nvSpPr>
      <dsp:spPr>
        <a:xfrm>
          <a:off x="2854" y="1733539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Cloud operations</a:t>
          </a:r>
          <a:endParaRPr lang="en-US" sz="3200" kern="1200"/>
        </a:p>
      </dsp:txBody>
      <dsp:txXfrm>
        <a:off x="2854" y="1733539"/>
        <a:ext cx="2264328" cy="1358596"/>
      </dsp:txXfrm>
    </dsp:sp>
    <dsp:sp modelId="{32ABCABC-1A47-4B52-805B-1B52128B71F8}">
      <dsp:nvSpPr>
        <dsp:cNvPr id="0" name=""/>
        <dsp:cNvSpPr/>
      </dsp:nvSpPr>
      <dsp:spPr>
        <a:xfrm>
          <a:off x="2493615" y="1733539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Center of excellence</a:t>
          </a:r>
          <a:endParaRPr lang="en-US" sz="3200" kern="1200"/>
        </a:p>
      </dsp:txBody>
      <dsp:txXfrm>
        <a:off x="2493615" y="1733539"/>
        <a:ext cx="2264328" cy="1358596"/>
      </dsp:txXfrm>
    </dsp:sp>
    <dsp:sp modelId="{84C5C5BF-C830-46D6-A7AC-080ED5E0E783}">
      <dsp:nvSpPr>
        <dsp:cNvPr id="0" name=""/>
        <dsp:cNvSpPr/>
      </dsp:nvSpPr>
      <dsp:spPr>
        <a:xfrm>
          <a:off x="4984375" y="1733539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Cloud platform</a:t>
          </a:r>
          <a:endParaRPr lang="en-US" sz="3200" kern="1200"/>
        </a:p>
      </dsp:txBody>
      <dsp:txXfrm>
        <a:off x="4984375" y="1733539"/>
        <a:ext cx="2264328" cy="1358596"/>
      </dsp:txXfrm>
    </dsp:sp>
    <dsp:sp modelId="{D442D9CB-729C-43F1-BFA5-B99FB224EE04}">
      <dsp:nvSpPr>
        <dsp:cNvPr id="0" name=""/>
        <dsp:cNvSpPr/>
      </dsp:nvSpPr>
      <dsp:spPr>
        <a:xfrm>
          <a:off x="7475136" y="1733539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Cloud automation</a:t>
          </a:r>
          <a:endParaRPr lang="en-US" sz="3200" kern="1200"/>
        </a:p>
      </dsp:txBody>
      <dsp:txXfrm>
        <a:off x="7475136" y="1733539"/>
        <a:ext cx="2264328" cy="1358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DA2D6-44C9-4780-818B-A0B12E7692A5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 err="1"/>
            <a:t>Visibility</a:t>
          </a:r>
          <a:endParaRPr lang="pl-PL" sz="2200" kern="1200" dirty="0"/>
        </a:p>
      </dsp:txBody>
      <dsp:txXfrm>
        <a:off x="4280746" y="1316736"/>
        <a:ext cx="1625600" cy="1354666"/>
      </dsp:txXfrm>
    </dsp:sp>
    <dsp:sp modelId="{7908ED39-5B86-4A16-934D-8FB94C6440A4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 err="1"/>
            <a:t>Accountability</a:t>
          </a:r>
          <a:endParaRPr lang="pl-PL" sz="2200" kern="1200" dirty="0"/>
        </a:p>
      </dsp:txBody>
      <dsp:txXfrm>
        <a:off x="2871893" y="3467946"/>
        <a:ext cx="2438400" cy="1192106"/>
      </dsp:txXfrm>
    </dsp:sp>
    <dsp:sp modelId="{942792FB-7B55-43BF-A393-0F06AF9CA0C8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 err="1"/>
            <a:t>Optimization</a:t>
          </a:r>
          <a:endParaRPr lang="pl-PL" sz="2200" kern="1200" dirty="0"/>
        </a:p>
      </dsp:txBody>
      <dsp:txXfrm>
        <a:off x="2221653" y="1316736"/>
        <a:ext cx="1625600" cy="1354666"/>
      </dsp:txXfrm>
    </dsp:sp>
    <dsp:sp modelId="{F23DE8FE-61B7-4F98-8BE7-814DB6C6BE90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47CD9-339A-4FBB-B9E9-E87843A7B934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50286-D18A-49BC-B140-AFA4521BC012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hybrid-benefit/" TargetMode="External"/><Relationship Id="rId2" Type="http://schemas.openxmlformats.org/officeDocument/2006/relationships/hyperlink" Target="https://azure.microsoft.com/en-us/pricing/reserved-vm-instanc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rchitecture/" TargetMode="External"/><Relationship Id="rId5" Type="http://schemas.openxmlformats.org/officeDocument/2006/relationships/hyperlink" Target="https://docs.microsoft.com/en-us/azure/cloud-adoption-framework/" TargetMode="External"/><Relationship Id="rId4" Type="http://schemas.openxmlformats.org/officeDocument/2006/relationships/hyperlink" Target="https://azure.microsoft.com/en-us/pricing/tco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kamil@thecloudtheory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5CB9-68E0-48E9-B392-FB13C903A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r>
              <a:rPr lang="pl-PL" dirty="0"/>
              <a:t>Mam chmurę…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1D2C-E5F7-4F23-9A57-07B497F85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I co dalej? Azure </a:t>
            </a:r>
            <a:r>
              <a:rPr lang="pl-PL" dirty="0" err="1"/>
              <a:t>edition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Kamil Mrzygłód, Koduj w Płocku, 2019</a:t>
            </a:r>
          </a:p>
        </p:txBody>
      </p:sp>
    </p:spTree>
    <p:extLst>
      <p:ext uri="{BB962C8B-B14F-4D97-AF65-F5344CB8AC3E}">
        <p14:creationId xmlns:p14="http://schemas.microsoft.com/office/powerpoint/2010/main" val="184281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anding zone considerations">
            <a:extLst>
              <a:ext uri="{FF2B5EF4-FFF2-40B4-BE49-F238E27FC236}">
                <a16:creationId xmlns:a16="http://schemas.microsoft.com/office/drawing/2014/main" id="{003823D6-E621-42FB-9A05-9240194B6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352124"/>
            <a:ext cx="10905066" cy="21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0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zure Migrate overview">
            <a:extLst>
              <a:ext uri="{FF2B5EF4-FFF2-40B4-BE49-F238E27FC236}">
                <a16:creationId xmlns:a16="http://schemas.microsoft.com/office/drawing/2014/main" id="{873A1413-33DB-4124-837F-38949AEFC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52678"/>
            <a:ext cx="10905066" cy="515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9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8A577-230F-40FF-B470-52C82A27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Chmura a Twoja rola w organizacji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B12D6-29E8-49FD-B140-5F5D73CD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Jak się odnaleźć w nowym środowisku?</a:t>
            </a:r>
          </a:p>
        </p:txBody>
      </p:sp>
    </p:spTree>
    <p:extLst>
      <p:ext uri="{BB962C8B-B14F-4D97-AF65-F5344CB8AC3E}">
        <p14:creationId xmlns:p14="http://schemas.microsoft.com/office/powerpoint/2010/main" val="224365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C029284-16F2-4EC2-BAF6-950A37C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MVP</a:t>
            </a:r>
          </a:p>
        </p:txBody>
      </p:sp>
      <p:sp>
        <p:nvSpPr>
          <p:cNvPr id="6149" name="Rounded Rectangle 6">
            <a:extLst>
              <a:ext uri="{FF2B5EF4-FFF2-40B4-BE49-F238E27FC236}">
                <a16:creationId xmlns:a16="http://schemas.microsoft.com/office/drawing/2014/main" id="{EF3E1F0C-BCD9-491F-A435-D4A48FB43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loud adoption with cloud governance counterbalance">
            <a:extLst>
              <a:ext uri="{FF2B5EF4-FFF2-40B4-BE49-F238E27FC236}">
                <a16:creationId xmlns:a16="http://schemas.microsoft.com/office/drawing/2014/main" id="{A6DD8856-E983-4D56-99EC-D66699B61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7309" y="1507702"/>
            <a:ext cx="7175863" cy="134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56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B796D4-3043-49B9-A66B-722F83FB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Central IT</a:t>
            </a:r>
          </a:p>
        </p:txBody>
      </p:sp>
      <p:sp>
        <p:nvSpPr>
          <p:cNvPr id="7173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loud adoption with a central IT model">
            <a:extLst>
              <a:ext uri="{FF2B5EF4-FFF2-40B4-BE49-F238E27FC236}">
                <a16:creationId xmlns:a16="http://schemas.microsoft.com/office/drawing/2014/main" id="{9906B907-5523-4090-8134-0F15E0EAC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5131" y="986986"/>
            <a:ext cx="7175863" cy="292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0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7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961857-0082-47FC-A052-24E52E5F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Center of excellence</a:t>
            </a:r>
          </a:p>
        </p:txBody>
      </p:sp>
      <p:sp>
        <p:nvSpPr>
          <p:cNvPr id="8197" name="Rounded Rectangle 6">
            <a:extLst>
              <a:ext uri="{FF2B5EF4-FFF2-40B4-BE49-F238E27FC236}">
                <a16:creationId xmlns:a16="http://schemas.microsoft.com/office/drawing/2014/main" id="{56E390B6-47E3-4ADD-9C03-196F6434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loud center of excellence">
            <a:extLst>
              <a:ext uri="{FF2B5EF4-FFF2-40B4-BE49-F238E27FC236}">
                <a16:creationId xmlns:a16="http://schemas.microsoft.com/office/drawing/2014/main" id="{52AB9CC6-F88A-4555-866C-DB2472525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179"/>
          <a:stretch/>
        </p:blipFill>
        <p:spPr bwMode="auto">
          <a:xfrm>
            <a:off x="4045131" y="975360"/>
            <a:ext cx="7175863" cy="294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59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7E22-7337-491A-97C7-CCC01843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4452257"/>
            <a:ext cx="9742318" cy="1384980"/>
          </a:xfrm>
        </p:spPr>
        <p:txBody>
          <a:bodyPr>
            <a:normAutofit/>
          </a:bodyPr>
          <a:lstStyle/>
          <a:p>
            <a:r>
              <a:rPr lang="pl-PL"/>
              <a:t>Różne role</a:t>
            </a:r>
            <a:endParaRPr lang="pl-PL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7B32A7E-2B4E-42BC-AFCE-5CA78FFD4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957371"/>
              </p:ext>
            </p:extLst>
          </p:nvPr>
        </p:nvGraphicFramePr>
        <p:xfrm>
          <a:off x="1760705" y="865761"/>
          <a:ext cx="9742319" cy="3240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051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AF0F4-60A9-40A6-844A-88BB0F78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RACI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AABC-97A6-4CE5-9384-C7B9220C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i="1"/>
              <a:t>Responsible, accountable, consulted, and informed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264377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9C444A-747B-4D6A-96AC-752C72774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04" y="643467"/>
            <a:ext cx="87047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03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8A577-230F-40FF-B470-52C82A27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Najnowsze trendy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B12D6-29E8-49FD-B140-5F5D73CD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Gdzie zmierza obecna transformacja chmurowa?</a:t>
            </a:r>
          </a:p>
        </p:txBody>
      </p:sp>
    </p:spTree>
    <p:extLst>
      <p:ext uri="{BB962C8B-B14F-4D97-AF65-F5344CB8AC3E}">
        <p14:creationId xmlns:p14="http://schemas.microsoft.com/office/powerpoint/2010/main" val="17937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3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9AA3528-7936-460E-B6FC-268E87B8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794" y="643467"/>
            <a:ext cx="2475653" cy="247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C38CD7C8-90D5-4161-9CD4-A9A4E264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945533"/>
            <a:ext cx="3252903" cy="18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0DCA5CF1-C2D8-4EC1-AB2F-1049C6AA6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205" y="3748194"/>
            <a:ext cx="2471631" cy="24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4D2F9D9A-5175-40A0-83B3-0C8F5338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676" y="860815"/>
            <a:ext cx="3252903" cy="515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C6B6C610-4C4B-415D-A64D-1857ED03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4442663"/>
            <a:ext cx="3252903" cy="108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01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E4336-9F05-4B0F-909B-A90418A2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67" y="643467"/>
            <a:ext cx="79586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80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E4336-9F05-4B0F-909B-A90418A2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16667" y="689261"/>
            <a:ext cx="7958666" cy="547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47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2BD789-C1D9-431D-BC72-E9C6257B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404" y="643467"/>
            <a:ext cx="79871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7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2BD789-C1D9-431D-BC72-E9C6257B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8844" y="643467"/>
            <a:ext cx="783431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4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 descr="See the source image">
            <a:extLst>
              <a:ext uri="{FF2B5EF4-FFF2-40B4-BE49-F238E27FC236}">
                <a16:creationId xmlns:a16="http://schemas.microsoft.com/office/drawing/2014/main" id="{E5143BCA-2858-4DB7-A299-20D359A22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256705"/>
            <a:ext cx="10905066" cy="23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93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See the source image">
            <a:extLst>
              <a:ext uri="{FF2B5EF4-FFF2-40B4-BE49-F238E27FC236}">
                <a16:creationId xmlns:a16="http://schemas.microsoft.com/office/drawing/2014/main" id="{3E641810-54D0-4BAF-8A4D-26CF7D3A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27289"/>
            <a:ext cx="10905066" cy="480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71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8A577-230F-40FF-B470-52C82A27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to w końcu z tymi kosztami?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B12D6-29E8-49FD-B140-5F5D73CD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Kiedy chmura jest tańsza?</a:t>
            </a:r>
          </a:p>
        </p:txBody>
      </p:sp>
    </p:spTree>
    <p:extLst>
      <p:ext uri="{BB962C8B-B14F-4D97-AF65-F5344CB8AC3E}">
        <p14:creationId xmlns:p14="http://schemas.microsoft.com/office/powerpoint/2010/main" val="2032935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23CE40-86A8-4F91-A7EB-51CFB2E8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2" y="821265"/>
            <a:ext cx="6979918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/>
              <a:t>Total Cost of Ownership (TCO)</a:t>
            </a:r>
            <a:endParaRPr lang="en-US" sz="60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Money">
            <a:extLst>
              <a:ext uri="{FF2B5EF4-FFF2-40B4-BE49-F238E27FC236}">
                <a16:creationId xmlns:a16="http://schemas.microsoft.com/office/drawing/2014/main" id="{3476B2B5-9D04-4667-A4A6-B10019AE7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599" y="2120899"/>
            <a:ext cx="2592377" cy="2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30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D906A9-D924-410B-BD75-A017575C6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5563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092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E7D4C-67A8-4C13-9129-37EF47EF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pl-PL" sz="3600"/>
              <a:t>Metody oszczędzania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69FC85-36F2-4814-AD27-777CE618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pl-PL" sz="2000" dirty="0" err="1"/>
              <a:t>Reserved</a:t>
            </a:r>
            <a:r>
              <a:rPr lang="pl-PL" sz="2000" dirty="0"/>
              <a:t> </a:t>
            </a:r>
            <a:r>
              <a:rPr lang="pl-PL" sz="2000" dirty="0" err="1"/>
              <a:t>Instances</a:t>
            </a:r>
            <a:endParaRPr lang="pl-PL" sz="2000" dirty="0"/>
          </a:p>
          <a:p>
            <a:r>
              <a:rPr lang="pl-PL" sz="2000" dirty="0" err="1"/>
              <a:t>Hybrid</a:t>
            </a:r>
            <a:r>
              <a:rPr lang="pl-PL" sz="2000" dirty="0"/>
              <a:t> Benefit</a:t>
            </a:r>
          </a:p>
          <a:p>
            <a:r>
              <a:rPr lang="pl-PL" sz="2000" dirty="0" err="1"/>
              <a:t>Dev</a:t>
            </a:r>
            <a:r>
              <a:rPr lang="pl-PL" sz="2000" dirty="0"/>
              <a:t>/Test </a:t>
            </a:r>
            <a:r>
              <a:rPr lang="pl-PL" sz="2000" dirty="0" err="1"/>
              <a:t>subscriptions</a:t>
            </a:r>
            <a:endParaRPr lang="pl-PL" sz="2000" dirty="0"/>
          </a:p>
          <a:p>
            <a:r>
              <a:rPr lang="pl-PL" sz="2000" dirty="0"/>
              <a:t>BYOL SQL Server</a:t>
            </a:r>
          </a:p>
          <a:p>
            <a:r>
              <a:rPr lang="pl-PL" sz="2000" dirty="0" err="1"/>
              <a:t>Move</a:t>
            </a:r>
            <a:r>
              <a:rPr lang="pl-PL" sz="2000" dirty="0"/>
              <a:t> to PaaS / </a:t>
            </a:r>
            <a:r>
              <a:rPr lang="pl-PL" sz="2000" dirty="0" err="1"/>
              <a:t>Serverless</a:t>
            </a:r>
            <a:endParaRPr lang="pl-PL" sz="2000" dirty="0"/>
          </a:p>
          <a:p>
            <a:r>
              <a:rPr lang="pl-PL" sz="2000" dirty="0" err="1"/>
              <a:t>Low-priority</a:t>
            </a:r>
            <a:r>
              <a:rPr lang="pl-PL" sz="2000" dirty="0"/>
              <a:t> / Spot </a:t>
            </a:r>
            <a:r>
              <a:rPr lang="pl-PL" sz="2000" dirty="0" err="1"/>
              <a:t>VMs</a:t>
            </a:r>
            <a:endParaRPr lang="pl-PL" sz="2000" dirty="0"/>
          </a:p>
          <a:p>
            <a:r>
              <a:rPr lang="pl-PL" sz="2000" dirty="0"/>
              <a:t>Automation + </a:t>
            </a:r>
            <a:r>
              <a:rPr lang="pl-PL" sz="2000" dirty="0" err="1"/>
              <a:t>scale</a:t>
            </a:r>
            <a:r>
              <a:rPr lang="pl-PL" sz="2000" dirty="0"/>
              <a:t>-down / </a:t>
            </a:r>
            <a:r>
              <a:rPr lang="pl-PL" sz="2000" dirty="0" err="1"/>
              <a:t>deallocate</a:t>
            </a:r>
            <a:r>
              <a:rPr lang="pl-PL" sz="2000" dirty="0"/>
              <a:t> / stop</a:t>
            </a:r>
          </a:p>
        </p:txBody>
      </p:sp>
    </p:spTree>
    <p:extLst>
      <p:ext uri="{BB962C8B-B14F-4D97-AF65-F5344CB8AC3E}">
        <p14:creationId xmlns:p14="http://schemas.microsoft.com/office/powerpoint/2010/main" val="3519492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D510B-0105-4732-BEA1-698A277E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pl-PL" sz="3600" dirty="0"/>
              <a:t>Menu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752B-281D-4555-A9C9-868202F4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pl-PL" sz="2000" dirty="0"/>
              <a:t>Chmura a biznes</a:t>
            </a:r>
          </a:p>
          <a:p>
            <a:r>
              <a:rPr lang="pl-PL" sz="2000" dirty="0"/>
              <a:t>Chmura a Twoja rola w organizacji</a:t>
            </a:r>
          </a:p>
          <a:p>
            <a:r>
              <a:rPr lang="pl-PL" sz="2000" dirty="0"/>
              <a:t>Najnowsze trendy</a:t>
            </a:r>
          </a:p>
          <a:p>
            <a:r>
              <a:rPr lang="pl-PL" sz="2000" dirty="0"/>
              <a:t>Jak to w końcu z tymi kosztami?</a:t>
            </a:r>
          </a:p>
          <a:p>
            <a:r>
              <a:rPr lang="pl-PL" sz="2000" dirty="0"/>
              <a:t>Bezpieczeństwo</a:t>
            </a:r>
          </a:p>
        </p:txBody>
      </p:sp>
    </p:spTree>
    <p:extLst>
      <p:ext uri="{BB962C8B-B14F-4D97-AF65-F5344CB8AC3E}">
        <p14:creationId xmlns:p14="http://schemas.microsoft.com/office/powerpoint/2010/main" val="102843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DC0962-8116-4057-967B-CAE47DAAA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53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8A577-230F-40FF-B470-52C82A27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Bezpieczeństwo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B12D6-29E8-49FD-B140-5F5D73CD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 czym lepiej nie zapominać?</a:t>
            </a:r>
          </a:p>
        </p:txBody>
      </p:sp>
    </p:spTree>
    <p:extLst>
      <p:ext uri="{BB962C8B-B14F-4D97-AF65-F5344CB8AC3E}">
        <p14:creationId xmlns:p14="http://schemas.microsoft.com/office/powerpoint/2010/main" val="2157689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Responsibility zones">
            <a:extLst>
              <a:ext uri="{FF2B5EF4-FFF2-40B4-BE49-F238E27FC236}">
                <a16:creationId xmlns:a16="http://schemas.microsoft.com/office/drawing/2014/main" id="{EC52D6A6-CAA7-4779-9730-EEE04A873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48209"/>
            <a:ext cx="10905066" cy="556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47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Security advantages of cloud era">
            <a:extLst>
              <a:ext uri="{FF2B5EF4-FFF2-40B4-BE49-F238E27FC236}">
                <a16:creationId xmlns:a16="http://schemas.microsoft.com/office/drawing/2014/main" id="{40C18B1D-2ECF-479A-8E46-D4233809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613" y="643467"/>
            <a:ext cx="1036477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57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5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Available security technical capabilities- Big picture">
            <a:extLst>
              <a:ext uri="{FF2B5EF4-FFF2-40B4-BE49-F238E27FC236}">
                <a16:creationId xmlns:a16="http://schemas.microsoft.com/office/drawing/2014/main" id="{3B53B450-E48D-410F-93EF-FE144BB66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74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186C3E-F9A4-4CCA-90C5-0B3D27B1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Linki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D701-8A66-4758-8A0A-F8FB14DA0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sz="1800" dirty="0" err="1"/>
              <a:t>Reserved</a:t>
            </a:r>
            <a:r>
              <a:rPr lang="pl-PL" sz="1800" dirty="0"/>
              <a:t> </a:t>
            </a:r>
            <a:r>
              <a:rPr lang="pl-PL" sz="1800" dirty="0" err="1"/>
              <a:t>Instances</a:t>
            </a:r>
            <a:r>
              <a:rPr lang="pl-PL" sz="1800" dirty="0"/>
              <a:t> - </a:t>
            </a:r>
            <a:r>
              <a:rPr lang="pl-PL" sz="1800" dirty="0">
                <a:hlinkClick r:id="rId2"/>
              </a:rPr>
              <a:t>https://azure.microsoft.com/en-us/pricing/reserved-vm-instances/</a:t>
            </a:r>
            <a:endParaRPr lang="pl-PL" sz="1800" dirty="0"/>
          </a:p>
          <a:p>
            <a:pPr>
              <a:lnSpc>
                <a:spcPct val="90000"/>
              </a:lnSpc>
            </a:pPr>
            <a:r>
              <a:rPr lang="pl-PL" sz="1800" dirty="0" err="1"/>
              <a:t>Hybrid</a:t>
            </a:r>
            <a:r>
              <a:rPr lang="pl-PL" sz="1800" dirty="0"/>
              <a:t> Benefit - </a:t>
            </a:r>
            <a:r>
              <a:rPr lang="pl-PL" sz="1800" dirty="0">
                <a:hlinkClick r:id="rId3"/>
              </a:rPr>
              <a:t>https://azure.microsoft.com/en-us/pricing/hybrid-benefit/</a:t>
            </a:r>
            <a:endParaRPr lang="pl-PL" sz="1800" dirty="0"/>
          </a:p>
          <a:p>
            <a:pPr>
              <a:lnSpc>
                <a:spcPct val="90000"/>
              </a:lnSpc>
            </a:pPr>
            <a:r>
              <a:rPr lang="pl-PL" sz="1800" dirty="0"/>
              <a:t>TCO </a:t>
            </a:r>
            <a:r>
              <a:rPr lang="pl-PL" sz="1800" dirty="0" err="1"/>
              <a:t>calculator</a:t>
            </a:r>
            <a:r>
              <a:rPr lang="pl-PL" sz="1800" dirty="0"/>
              <a:t> - </a:t>
            </a:r>
            <a:r>
              <a:rPr lang="pl-PL" sz="1800" dirty="0">
                <a:hlinkClick r:id="rId4"/>
              </a:rPr>
              <a:t>https://azure.microsoft.com/en-us/pricing/tco/</a:t>
            </a:r>
            <a:endParaRPr lang="pl-PL" sz="1800" dirty="0"/>
          </a:p>
          <a:p>
            <a:pPr>
              <a:lnSpc>
                <a:spcPct val="90000"/>
              </a:lnSpc>
            </a:pPr>
            <a:r>
              <a:rPr lang="pl-PL" sz="1800" dirty="0"/>
              <a:t>Cloud </a:t>
            </a:r>
            <a:r>
              <a:rPr lang="pl-PL" sz="1800" dirty="0" err="1"/>
              <a:t>Adoption</a:t>
            </a:r>
            <a:r>
              <a:rPr lang="pl-PL" sz="1800" dirty="0"/>
              <a:t> Framework - </a:t>
            </a:r>
            <a:r>
              <a:rPr lang="pl-PL" sz="1800" dirty="0">
                <a:hlinkClick r:id="rId5"/>
              </a:rPr>
              <a:t>https://docs.microsoft.com/en-us/azure/cloud-adoption-framework/</a:t>
            </a:r>
            <a:endParaRPr lang="pl-PL" sz="1800" dirty="0"/>
          </a:p>
          <a:p>
            <a:pPr>
              <a:lnSpc>
                <a:spcPct val="90000"/>
              </a:lnSpc>
            </a:pPr>
            <a:r>
              <a:rPr lang="pl-PL" sz="1800" dirty="0"/>
              <a:t>Azure Architecture Center - </a:t>
            </a:r>
            <a:r>
              <a:rPr lang="pl-PL" sz="1800" dirty="0">
                <a:hlinkClick r:id="rId6"/>
              </a:rPr>
              <a:t>https://docs.microsoft.com/en-us/azure/architecture/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96326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F88DA-FC77-47AA-9FC1-452F557F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7200" dirty="0"/>
              <a:t>Dzięki</a:t>
            </a:r>
            <a:r>
              <a:rPr lang="en-US" sz="7200" dirty="0"/>
              <a:t>!</a:t>
            </a:r>
            <a:br>
              <a:rPr lang="pl-PL" sz="7200" dirty="0"/>
            </a:br>
            <a:r>
              <a:rPr lang="pl-PL" sz="2000" dirty="0"/>
              <a:t>@</a:t>
            </a:r>
            <a:r>
              <a:rPr lang="pl-PL" sz="2000" dirty="0" err="1"/>
              <a:t>Kamil_Mrzyglod</a:t>
            </a:r>
            <a:br>
              <a:rPr lang="pl-PL" sz="2000" dirty="0"/>
            </a:br>
            <a:r>
              <a:rPr lang="pl-PL" sz="2000" dirty="0">
                <a:hlinkClick r:id="rId3"/>
              </a:rPr>
              <a:t>kamil@thecloudtheory.com</a:t>
            </a:r>
            <a:br>
              <a:rPr lang="pl-PL" sz="2000" dirty="0"/>
            </a:br>
            <a:r>
              <a:rPr lang="pl-PL" sz="2000" dirty="0"/>
              <a:t>https://github.com/TheCloudTheory/Presentations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5425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8A577-230F-40FF-B470-52C82A27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Chmura a biznes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B12D6-29E8-49FD-B140-5F5D73CD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 zmieniło się na przestrzeni ostatnich lat?</a:t>
            </a:r>
          </a:p>
        </p:txBody>
      </p:sp>
    </p:spTree>
    <p:extLst>
      <p:ext uri="{BB962C8B-B14F-4D97-AF65-F5344CB8AC3E}">
        <p14:creationId xmlns:p14="http://schemas.microsoft.com/office/powerpoint/2010/main" val="184642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7DD84-141B-4E48-A27B-B79247FCA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365756"/>
            <a:ext cx="10905066" cy="212648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2621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1029-6BE3-40A7-A395-F92EE69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2" y="821265"/>
            <a:ext cx="6979918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Czy chmura jest dla mnie?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4221978B-DADD-4ACA-A940-B530833AF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0100" y="1816883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5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0AB11-3594-426C-B2CD-2B3A2C4E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397932"/>
            <a:ext cx="10905066" cy="40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2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oud Adoption Framework overview">
            <a:extLst>
              <a:ext uri="{FF2B5EF4-FFF2-40B4-BE49-F238E27FC236}">
                <a16:creationId xmlns:a16="http://schemas.microsoft.com/office/drawing/2014/main" id="{6B1586ED-015B-4B45-A2AD-156585455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667" y="643467"/>
            <a:ext cx="948266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83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oud adoption with a cloud center of excellence">
            <a:extLst>
              <a:ext uri="{FF2B5EF4-FFF2-40B4-BE49-F238E27FC236}">
                <a16:creationId xmlns:a16="http://schemas.microsoft.com/office/drawing/2014/main" id="{32F34504-86E1-4ABE-BA1B-151E46D61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408351"/>
            <a:ext cx="10905066" cy="204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24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CFD47795783649A5BC362B990A294F" ma:contentTypeVersion="7" ma:contentTypeDescription="Create a new document." ma:contentTypeScope="" ma:versionID="1bcac058a487f828f142d7173d1f281c">
  <xsd:schema xmlns:xsd="http://www.w3.org/2001/XMLSchema" xmlns:xs="http://www.w3.org/2001/XMLSchema" xmlns:p="http://schemas.microsoft.com/office/2006/metadata/properties" xmlns:ns3="4fdb5a22-28dc-4752-92f9-2a3ea64ea04b" xmlns:ns4="268d99f8-631f-4104-b112-fb63624abc29" targetNamespace="http://schemas.microsoft.com/office/2006/metadata/properties" ma:root="true" ma:fieldsID="ed0b19b8939503375c393fc9f8e094d4" ns3:_="" ns4:_="">
    <xsd:import namespace="4fdb5a22-28dc-4752-92f9-2a3ea64ea04b"/>
    <xsd:import namespace="268d99f8-631f-4104-b112-fb63624abc2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db5a22-28dc-4752-92f9-2a3ea64ea04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d99f8-631f-4104-b112-fb63624abc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5AC2FC-665C-4DBC-B92A-3A01DD82A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db5a22-28dc-4752-92f9-2a3ea64ea04b"/>
    <ds:schemaRef ds:uri="268d99f8-631f-4104-b112-fb63624abc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92E846-4990-45A8-B29E-D0346CBA8EA2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fdb5a22-28dc-4752-92f9-2a3ea64ea04b"/>
    <ds:schemaRef ds:uri="http://purl.org/dc/elements/1.1/"/>
    <ds:schemaRef ds:uri="268d99f8-631f-4104-b112-fb63624abc2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17D7DD-55C7-4FEA-A140-42BAEC8DA5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56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Corbel</vt:lpstr>
      <vt:lpstr>Parallax</vt:lpstr>
      <vt:lpstr>Mam chmurę…</vt:lpstr>
      <vt:lpstr>PowerPoint Presentation</vt:lpstr>
      <vt:lpstr>Menu</vt:lpstr>
      <vt:lpstr>Chmura a biznes</vt:lpstr>
      <vt:lpstr>PowerPoint Presentation</vt:lpstr>
      <vt:lpstr>Czy chmura jest dla mnie?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Chmura a Twoja rola w organizacji</vt:lpstr>
      <vt:lpstr>MVP</vt:lpstr>
      <vt:lpstr>Central IT</vt:lpstr>
      <vt:lpstr>Center of excellence</vt:lpstr>
      <vt:lpstr>Różne role</vt:lpstr>
      <vt:lpstr>RACI</vt:lpstr>
      <vt:lpstr>PowerPoint Presentation</vt:lpstr>
      <vt:lpstr>Najnowsze trendy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Jak to w końcu z tymi kosztami?</vt:lpstr>
      <vt:lpstr>Total Cost of Ownership (TCO)</vt:lpstr>
      <vt:lpstr>PowerPoint Presentation</vt:lpstr>
      <vt:lpstr>Metody oszczędzania</vt:lpstr>
      <vt:lpstr>PowerPoint Presentation</vt:lpstr>
      <vt:lpstr>Bezpieczeństwo</vt:lpstr>
      <vt:lpstr>PowerPoint Presentation</vt:lpstr>
      <vt:lpstr>PowerPoint Presentation</vt:lpstr>
      <vt:lpstr>PowerPoint Presentation</vt:lpstr>
      <vt:lpstr>Linki</vt:lpstr>
      <vt:lpstr>Dzięki! @Kamil_Mrzyglod kamil@thecloudtheory.com https://github.com/TheCloudTheory/Presentations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 chmurę…</dc:title>
  <dc:creator>Kamil Mrzygłód (KAMZ)</dc:creator>
  <cp:lastModifiedBy>Kamil Mrzygłód (KAMZ)</cp:lastModifiedBy>
  <cp:revision>1</cp:revision>
  <dcterms:created xsi:type="dcterms:W3CDTF">2019-11-21T08:12:36Z</dcterms:created>
  <dcterms:modified xsi:type="dcterms:W3CDTF">2019-11-21T08:12:38Z</dcterms:modified>
</cp:coreProperties>
</file>