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76" r:id="rId16"/>
    <p:sldId id="267" r:id="rId17"/>
    <p:sldId id="269" r:id="rId18"/>
    <p:sldId id="277" r:id="rId19"/>
    <p:sldId id="268" r:id="rId20"/>
    <p:sldId id="270" r:id="rId21"/>
    <p:sldId id="278" r:id="rId22"/>
    <p:sldId id="271" r:id="rId23"/>
    <p:sldId id="272" r:id="rId24"/>
    <p:sldId id="279" r:id="rId25"/>
    <p:sldId id="275" r:id="rId26"/>
    <p:sldId id="273" r:id="rId27"/>
    <p:sldId id="274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5CB9-68E0-48E9-B392-FB13C903A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Automate</a:t>
            </a:r>
            <a:r>
              <a:rPr lang="pl-PL" dirty="0"/>
              <a:t> Azure </a:t>
            </a:r>
            <a:r>
              <a:rPr lang="pl-PL" dirty="0" err="1"/>
              <a:t>infrastructure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1D2C-E5F7-4F23-9A57-07B497F85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/>
              <a:t>Like</a:t>
            </a:r>
            <a:r>
              <a:rPr lang="pl-PL" dirty="0"/>
              <a:t> a boss!</a:t>
            </a:r>
          </a:p>
          <a:p>
            <a:endParaRPr lang="pl-PL" dirty="0"/>
          </a:p>
          <a:p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Kamil Mrzygłód, </a:t>
            </a:r>
            <a:r>
              <a:rPr lang="pl-PL" sz="1600" dirty="0" err="1"/>
              <a:t>Cloudyna</a:t>
            </a:r>
            <a:r>
              <a:rPr lang="pl-PL" sz="160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84281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7433E-E78A-4D19-A027-A1508C86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4250-5403-4857-BFEB-DEF66C8D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9546" y="4552335"/>
            <a:ext cx="6752908" cy="1091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1709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359D6-33A2-4812-BD22-43C32366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Automate &amp; Deploy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8A9D-57C8-46A1-A4E6-2C6C24ED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9546" y="4552335"/>
            <a:ext cx="6752908" cy="1091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091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5E7E3D-649A-43B5-9714-9D3FDDDB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ARM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98C48-77B4-45B2-8578-8450AD32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Bare metal infrastructure deployment</a:t>
            </a:r>
          </a:p>
        </p:txBody>
      </p:sp>
    </p:spTree>
    <p:extLst>
      <p:ext uri="{BB962C8B-B14F-4D97-AF65-F5344CB8AC3E}">
        <p14:creationId xmlns:p14="http://schemas.microsoft.com/office/powerpoint/2010/main" val="371364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37EED-CC28-4894-ADDC-4D926FC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Demo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CA2-01AB-459A-9C26-E20064E1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ARM Template + Azure CLI</a:t>
            </a:r>
          </a:p>
        </p:txBody>
      </p:sp>
    </p:spTree>
    <p:extLst>
      <p:ext uri="{BB962C8B-B14F-4D97-AF65-F5344CB8AC3E}">
        <p14:creationId xmlns:p14="http://schemas.microsoft.com/office/powerpoint/2010/main" val="3273435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356DF9-96A6-4FF3-9D33-F9757EA7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pl-PL" sz="3200">
                <a:solidFill>
                  <a:srgbClr val="FFFFFF"/>
                </a:solidFill>
              </a:rPr>
              <a:t>Conclusions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D7356-3C30-463A-AC23-5F6B156C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pl-PL" sz="2000" dirty="0" err="1"/>
              <a:t>Declarative</a:t>
            </a:r>
            <a:r>
              <a:rPr lang="pl-PL" sz="2000" dirty="0"/>
              <a:t> </a:t>
            </a:r>
            <a:r>
              <a:rPr lang="pl-PL" sz="2000" dirty="0" err="1"/>
              <a:t>approach</a:t>
            </a:r>
            <a:endParaRPr lang="pl-PL" sz="2000" dirty="0"/>
          </a:p>
          <a:p>
            <a:r>
              <a:rPr lang="pl-PL" sz="2000" dirty="0"/>
              <a:t>Azure CLI as a </a:t>
            </a:r>
            <a:r>
              <a:rPr lang="pl-PL" sz="2000" dirty="0" err="1"/>
              <a:t>runner</a:t>
            </a:r>
            <a:endParaRPr lang="pl-PL" sz="2000" dirty="0"/>
          </a:p>
          <a:p>
            <a:r>
              <a:rPr lang="pl-PL" sz="2000" dirty="0" err="1"/>
              <a:t>Requires</a:t>
            </a:r>
            <a:r>
              <a:rPr lang="pl-PL" sz="2000" dirty="0"/>
              <a:t> </a:t>
            </a:r>
            <a:r>
              <a:rPr lang="pl-PL" sz="2000" dirty="0" err="1"/>
              <a:t>upfront</a:t>
            </a:r>
            <a:r>
              <a:rPr lang="pl-PL" sz="2000" dirty="0"/>
              <a:t> </a:t>
            </a:r>
            <a:r>
              <a:rPr lang="pl-PL" sz="2000" dirty="0" err="1"/>
              <a:t>creation</a:t>
            </a:r>
            <a:r>
              <a:rPr lang="pl-PL" sz="2000" dirty="0"/>
              <a:t> of a </a:t>
            </a:r>
            <a:r>
              <a:rPr lang="pl-PL" sz="2000" dirty="0" err="1"/>
              <a:t>resource</a:t>
            </a:r>
            <a:r>
              <a:rPr lang="pl-PL" sz="2000" dirty="0"/>
              <a:t> </a:t>
            </a:r>
            <a:r>
              <a:rPr lang="pl-PL" sz="2000" dirty="0" err="1"/>
              <a:t>group</a:t>
            </a:r>
            <a:endParaRPr lang="pl-PL" sz="2000" dirty="0"/>
          </a:p>
          <a:p>
            <a:r>
              <a:rPr lang="pl-PL" sz="2000" dirty="0" err="1"/>
              <a:t>Easy</a:t>
            </a:r>
            <a:r>
              <a:rPr lang="pl-PL" sz="2000" dirty="0"/>
              <a:t> </a:t>
            </a:r>
            <a:r>
              <a:rPr lang="pl-PL" sz="2000" dirty="0" err="1"/>
              <a:t>way</a:t>
            </a:r>
            <a:r>
              <a:rPr lang="pl-PL" sz="2000" dirty="0"/>
              <a:t> to </a:t>
            </a:r>
            <a:r>
              <a:rPr lang="pl-PL" sz="2000" dirty="0" err="1"/>
              <a:t>provide</a:t>
            </a:r>
            <a:r>
              <a:rPr lang="pl-PL" sz="2000" dirty="0"/>
              <a:t> </a:t>
            </a:r>
            <a:r>
              <a:rPr lang="pl-PL" sz="2000" dirty="0" err="1"/>
              <a:t>parameters</a:t>
            </a:r>
            <a:r>
              <a:rPr lang="pl-PL" sz="2000" dirty="0"/>
              <a:t> via </a:t>
            </a:r>
            <a:r>
              <a:rPr lang="pl-PL" sz="2000" dirty="0" err="1"/>
              <a:t>parameters</a:t>
            </a:r>
            <a:r>
              <a:rPr lang="pl-PL" sz="2000" dirty="0"/>
              <a:t> </a:t>
            </a:r>
            <a:r>
              <a:rPr lang="pl-PL" sz="2000" dirty="0" err="1"/>
              <a:t>files</a:t>
            </a:r>
            <a:endParaRPr lang="pl-PL" sz="2000" dirty="0"/>
          </a:p>
          <a:p>
            <a:r>
              <a:rPr lang="pl-PL" sz="2000" dirty="0" err="1"/>
              <a:t>Saved</a:t>
            </a:r>
            <a:r>
              <a:rPr lang="pl-PL" sz="2000" dirty="0"/>
              <a:t> as </a:t>
            </a:r>
            <a:r>
              <a:rPr lang="pl-PL" sz="2000" dirty="0" err="1"/>
              <a:t>deployment</a:t>
            </a:r>
            <a:r>
              <a:rPr lang="pl-PL" sz="2000" dirty="0"/>
              <a:t> in Azure</a:t>
            </a:r>
          </a:p>
        </p:txBody>
      </p:sp>
    </p:spTree>
    <p:extLst>
      <p:ext uri="{BB962C8B-B14F-4D97-AF65-F5344CB8AC3E}">
        <p14:creationId xmlns:p14="http://schemas.microsoft.com/office/powerpoint/2010/main" val="198836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5E7E3D-649A-43B5-9714-9D3FDDDB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6200" dirty="0"/>
              <a:t>Azure CLI</a:t>
            </a:r>
            <a:endParaRPr lang="en-US" sz="6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98C48-77B4-45B2-8578-8450AD32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2100" dirty="0"/>
              <a:t>Cross-platform, IT Pro </a:t>
            </a:r>
            <a:r>
              <a:rPr lang="pl-PL" sz="2100" dirty="0" err="1"/>
              <a:t>friendly</a:t>
            </a:r>
            <a:r>
              <a:rPr lang="pl-PL" sz="2100" dirty="0"/>
              <a:t> </a:t>
            </a:r>
            <a:r>
              <a:rPr lang="pl-PL" sz="2100" dirty="0" err="1"/>
              <a:t>way</a:t>
            </a:r>
            <a:r>
              <a:rPr lang="pl-PL" sz="2100" dirty="0"/>
              <a:t> ;)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7682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37EED-CC28-4894-ADDC-4D926FC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Demo </a:t>
            </a:r>
            <a:r>
              <a:rPr lang="pl-PL" sz="6200" dirty="0"/>
              <a:t>2</a:t>
            </a:r>
            <a:endParaRPr lang="en-US" sz="6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CA2-01AB-459A-9C26-E20064E1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 dirty="0"/>
              <a:t>Azure CLI</a:t>
            </a:r>
          </a:p>
        </p:txBody>
      </p:sp>
    </p:spTree>
    <p:extLst>
      <p:ext uri="{BB962C8B-B14F-4D97-AF65-F5344CB8AC3E}">
        <p14:creationId xmlns:p14="http://schemas.microsoft.com/office/powerpoint/2010/main" val="331907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356DF9-96A6-4FF3-9D33-F9757EA7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pl-PL" sz="3200">
                <a:solidFill>
                  <a:srgbClr val="FFFFFF"/>
                </a:solidFill>
              </a:rPr>
              <a:t>Conclusions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D7356-3C30-463A-AC23-5F6B156C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pl-PL" sz="2000" dirty="0" err="1"/>
              <a:t>Imperative</a:t>
            </a:r>
            <a:r>
              <a:rPr lang="pl-PL" sz="2000" dirty="0"/>
              <a:t> </a:t>
            </a:r>
            <a:r>
              <a:rPr lang="pl-PL" sz="2000" dirty="0" err="1"/>
              <a:t>approach</a:t>
            </a:r>
            <a:endParaRPr lang="pl-PL" sz="2000" dirty="0"/>
          </a:p>
          <a:p>
            <a:r>
              <a:rPr lang="pl-PL" sz="2000" dirty="0" err="1"/>
              <a:t>Requires</a:t>
            </a:r>
            <a:r>
              <a:rPr lang="pl-PL" sz="2000" dirty="0"/>
              <a:t> </a:t>
            </a:r>
            <a:r>
              <a:rPr lang="pl-PL" sz="2000" dirty="0" err="1"/>
              <a:t>proper</a:t>
            </a:r>
            <a:r>
              <a:rPr lang="pl-PL" sz="2000" dirty="0"/>
              <a:t> API </a:t>
            </a:r>
            <a:r>
              <a:rPr lang="pl-PL" sz="2000" dirty="0" err="1"/>
              <a:t>implemented</a:t>
            </a:r>
            <a:r>
              <a:rPr lang="pl-PL" sz="2000" dirty="0"/>
              <a:t> in Azure CLI</a:t>
            </a:r>
          </a:p>
          <a:p>
            <a:r>
              <a:rPr lang="pl-PL" sz="2000" dirty="0" err="1"/>
              <a:t>Easier</a:t>
            </a:r>
            <a:r>
              <a:rPr lang="pl-PL" sz="2000" dirty="0"/>
              <a:t> </a:t>
            </a:r>
            <a:r>
              <a:rPr lang="pl-PL" sz="2000" dirty="0" err="1"/>
              <a:t>way</a:t>
            </a:r>
            <a:r>
              <a:rPr lang="pl-PL" sz="2000" dirty="0"/>
              <a:t> to </a:t>
            </a:r>
            <a:r>
              <a:rPr lang="pl-PL" sz="2000" dirty="0" err="1"/>
              <a:t>introduce</a:t>
            </a:r>
            <a:r>
              <a:rPr lang="pl-PL" sz="2000" dirty="0"/>
              <a:t> </a:t>
            </a:r>
            <a:r>
              <a:rPr lang="pl-PL" sz="2000" dirty="0" err="1"/>
              <a:t>logic</a:t>
            </a:r>
            <a:endParaRPr lang="pl-PL" sz="2000" dirty="0"/>
          </a:p>
          <a:p>
            <a:r>
              <a:rPr lang="pl-PL" sz="2000" dirty="0" err="1"/>
              <a:t>Simpler</a:t>
            </a:r>
            <a:r>
              <a:rPr lang="pl-PL" sz="2000" dirty="0"/>
              <a:t>, </a:t>
            </a:r>
            <a:r>
              <a:rPr lang="pl-PL" sz="2000" dirty="0" err="1"/>
              <a:t>cleaner</a:t>
            </a:r>
            <a:r>
              <a:rPr lang="pl-PL" sz="2000" dirty="0"/>
              <a:t>,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robust</a:t>
            </a:r>
            <a:r>
              <a:rPr lang="pl-PL" sz="2000" dirty="0"/>
              <a:t> </a:t>
            </a:r>
            <a:r>
              <a:rPr lang="pl-PL" sz="2000" dirty="0" err="1"/>
              <a:t>way</a:t>
            </a:r>
            <a:r>
              <a:rPr lang="pl-PL" sz="2000" dirty="0"/>
              <a:t> of </a:t>
            </a:r>
            <a:r>
              <a:rPr lang="pl-PL" sz="2000" dirty="0" err="1"/>
              <a:t>defining</a:t>
            </a:r>
            <a:r>
              <a:rPr lang="pl-PL" sz="2000" dirty="0"/>
              <a:t> </a:t>
            </a:r>
            <a:r>
              <a:rPr lang="pl-PL" sz="2000" dirty="0" err="1"/>
              <a:t>infrastructure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074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5E7E3D-649A-43B5-9714-9D3FDDDB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6200" dirty="0" err="1"/>
              <a:t>Fluent</a:t>
            </a:r>
            <a:r>
              <a:rPr lang="pl-PL" sz="6200" dirty="0"/>
              <a:t> API</a:t>
            </a:r>
            <a:endParaRPr lang="en-US" sz="6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98C48-77B4-45B2-8578-8450AD32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2100" dirty="0" err="1"/>
              <a:t>You</a:t>
            </a:r>
            <a:r>
              <a:rPr lang="pl-PL" sz="2100" dirty="0"/>
              <a:t> </a:t>
            </a:r>
            <a:r>
              <a:rPr lang="pl-PL" sz="2100" dirty="0" err="1"/>
              <a:t>see</a:t>
            </a:r>
            <a:r>
              <a:rPr lang="pl-PL" sz="2100" dirty="0"/>
              <a:t> me </a:t>
            </a:r>
            <a:r>
              <a:rPr lang="pl-PL" sz="2100" dirty="0" err="1"/>
              <a:t>rollin</a:t>
            </a:r>
            <a:r>
              <a:rPr lang="pl-PL" sz="2100" dirty="0"/>
              <a:t>’, </a:t>
            </a:r>
            <a:r>
              <a:rPr lang="pl-PL" sz="2100" dirty="0" err="1"/>
              <a:t>they</a:t>
            </a:r>
            <a:r>
              <a:rPr lang="pl-PL" sz="2100" dirty="0"/>
              <a:t> </a:t>
            </a:r>
            <a:r>
              <a:rPr lang="pl-PL" sz="2100" dirty="0" err="1"/>
              <a:t>hatin</a:t>
            </a:r>
            <a:r>
              <a:rPr lang="pl-PL" sz="2100" dirty="0"/>
              <a:t>’…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3029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37EED-CC28-4894-ADDC-4D926FC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Demo </a:t>
            </a:r>
            <a:r>
              <a:rPr lang="pl-PL" sz="6200" dirty="0"/>
              <a:t>3</a:t>
            </a:r>
            <a:endParaRPr lang="en-US" sz="6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CA2-01AB-459A-9C26-E20064E1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2100" dirty="0" err="1"/>
              <a:t>Fluent</a:t>
            </a:r>
            <a:r>
              <a:rPr lang="pl-PL" sz="2100" dirty="0"/>
              <a:t> API(</a:t>
            </a:r>
            <a:r>
              <a:rPr lang="pl-PL" sz="2100" dirty="0" err="1"/>
              <a:t>aka</a:t>
            </a:r>
            <a:r>
              <a:rPr lang="pl-PL" sz="2100" dirty="0"/>
              <a:t> Management SDK)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3034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782E7-59C4-40AB-BCFB-1D85893C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/>
              <a:t>Architecture vs </a:t>
            </a:r>
            <a:r>
              <a:rPr lang="pl-PL" sz="7200" dirty="0" err="1"/>
              <a:t>Infrastructure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8142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356DF9-96A6-4FF3-9D33-F9757EA7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pl-PL" sz="3200">
                <a:solidFill>
                  <a:srgbClr val="FFFFFF"/>
                </a:solidFill>
              </a:rPr>
              <a:t>Conclusions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D7356-3C30-463A-AC23-5F6B156C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pl-PL" sz="2000" dirty="0" err="1"/>
              <a:t>Imperative</a:t>
            </a:r>
            <a:r>
              <a:rPr lang="pl-PL" sz="2000" dirty="0"/>
              <a:t> </a:t>
            </a:r>
            <a:r>
              <a:rPr lang="pl-PL" sz="2000" dirty="0" err="1"/>
              <a:t>approach</a:t>
            </a:r>
            <a:endParaRPr lang="pl-PL" sz="2000" dirty="0"/>
          </a:p>
          <a:p>
            <a:r>
              <a:rPr lang="pl-PL" sz="2000" dirty="0" err="1"/>
              <a:t>Requires</a:t>
            </a:r>
            <a:r>
              <a:rPr lang="pl-PL" sz="2000" dirty="0"/>
              <a:t> </a:t>
            </a:r>
            <a:r>
              <a:rPr lang="pl-PL" sz="2000" dirty="0" err="1"/>
              <a:t>proper</a:t>
            </a:r>
            <a:r>
              <a:rPr lang="pl-PL" sz="2000" dirty="0"/>
              <a:t> API </a:t>
            </a:r>
            <a:r>
              <a:rPr lang="pl-PL" sz="2000" dirty="0" err="1"/>
              <a:t>implemented</a:t>
            </a:r>
            <a:r>
              <a:rPr lang="pl-PL" sz="2000" dirty="0"/>
              <a:t> in the SDK</a:t>
            </a:r>
          </a:p>
          <a:p>
            <a:r>
              <a:rPr lang="pl-PL" sz="2000" dirty="0" err="1"/>
              <a:t>Requires</a:t>
            </a:r>
            <a:r>
              <a:rPr lang="pl-PL" sz="2000" dirty="0"/>
              <a:t> </a:t>
            </a:r>
            <a:r>
              <a:rPr lang="pl-PL" sz="2000" dirty="0" err="1"/>
              <a:t>particular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r>
              <a:rPr lang="pl-PL" sz="2000" dirty="0"/>
              <a:t> support</a:t>
            </a:r>
          </a:p>
          <a:p>
            <a:r>
              <a:rPr lang="pl-PL" sz="2000" dirty="0"/>
              <a:t>May not </a:t>
            </a:r>
            <a:r>
              <a:rPr lang="pl-PL" sz="2000" dirty="0" err="1"/>
              <a:t>work</a:t>
            </a:r>
            <a:r>
              <a:rPr lang="pl-PL" sz="2000" dirty="0"/>
              <a:t> on </a:t>
            </a:r>
            <a:r>
              <a:rPr lang="pl-PL" sz="2000" dirty="0" err="1"/>
              <a:t>all</a:t>
            </a:r>
            <a:r>
              <a:rPr lang="pl-PL" sz="2000" dirty="0"/>
              <a:t> </a:t>
            </a:r>
            <a:r>
              <a:rPr lang="pl-PL" sz="2000" dirty="0" err="1"/>
              <a:t>platforms</a:t>
            </a:r>
            <a:endParaRPr lang="pl-PL" sz="2000" dirty="0"/>
          </a:p>
          <a:p>
            <a:r>
              <a:rPr lang="pl-PL" sz="2000" dirty="0" err="1"/>
              <a:t>Easy</a:t>
            </a:r>
            <a:r>
              <a:rPr lang="pl-PL" sz="2000" dirty="0"/>
              <a:t> to </a:t>
            </a:r>
            <a:r>
              <a:rPr lang="pl-PL" sz="2000" dirty="0" err="1"/>
              <a:t>incorporate</a:t>
            </a:r>
            <a:r>
              <a:rPr lang="pl-PL" sz="2000" dirty="0"/>
              <a:t> </a:t>
            </a:r>
            <a:r>
              <a:rPr lang="pl-PL" sz="2000" dirty="0" err="1"/>
              <a:t>into</a:t>
            </a:r>
            <a:r>
              <a:rPr lang="pl-PL" sz="2000" dirty="0"/>
              <a:t> test </a:t>
            </a:r>
            <a:r>
              <a:rPr lang="pl-PL" sz="2000" dirty="0" err="1"/>
              <a:t>suites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6972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5E7E3D-649A-43B5-9714-9D3FDDDB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6200" dirty="0" err="1"/>
              <a:t>Terraform</a:t>
            </a:r>
            <a:endParaRPr lang="en-US" sz="6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98C48-77B4-45B2-8578-8450AD32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2100" dirty="0" err="1"/>
              <a:t>You</a:t>
            </a:r>
            <a:r>
              <a:rPr lang="pl-PL" sz="2100" dirty="0"/>
              <a:t> </a:t>
            </a:r>
            <a:r>
              <a:rPr lang="pl-PL" sz="2100" dirty="0" err="1"/>
              <a:t>see</a:t>
            </a:r>
            <a:r>
              <a:rPr lang="pl-PL" sz="2100" dirty="0"/>
              <a:t> me </a:t>
            </a:r>
            <a:r>
              <a:rPr lang="pl-PL" sz="2100" dirty="0" err="1"/>
              <a:t>rollin</a:t>
            </a:r>
            <a:r>
              <a:rPr lang="pl-PL" sz="2100" dirty="0"/>
              <a:t>’, </a:t>
            </a:r>
            <a:r>
              <a:rPr lang="pl-PL" sz="2100" dirty="0" err="1"/>
              <a:t>they</a:t>
            </a:r>
            <a:r>
              <a:rPr lang="pl-PL" sz="2100" dirty="0"/>
              <a:t> </a:t>
            </a:r>
            <a:r>
              <a:rPr lang="pl-PL" sz="2100" dirty="0" err="1"/>
              <a:t>hatin</a:t>
            </a:r>
            <a:r>
              <a:rPr lang="pl-PL" sz="2100" dirty="0"/>
              <a:t>’…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8839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4B039C-8E9D-4B4D-A09E-61F6388D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833562"/>
            <a:ext cx="7324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37EED-CC28-4894-ADDC-4D926FC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Demo </a:t>
            </a:r>
            <a:r>
              <a:rPr lang="pl-PL" sz="6200"/>
              <a:t>4</a:t>
            </a:r>
            <a:endParaRPr lang="en-US" sz="6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CA2-01AB-459A-9C26-E20064E1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2100"/>
              <a:t>Terraform</a:t>
            </a:r>
            <a:endParaRPr lang="en-US" sz="2100" dirty="0"/>
          </a:p>
        </p:txBody>
      </p:sp>
      <p:pic>
        <p:nvPicPr>
          <p:cNvPr id="6146" name="Picture 2" descr="Znalezione obrazy dla zapytania terraform">
            <a:extLst>
              <a:ext uri="{FF2B5EF4-FFF2-40B4-BE49-F238E27FC236}">
                <a16:creationId xmlns:a16="http://schemas.microsoft.com/office/drawing/2014/main" id="{60E9DC71-C80F-4AFC-9505-801EC996E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7" y="4718050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39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356DF9-96A6-4FF3-9D33-F9757EA7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pl-PL" sz="3200">
                <a:solidFill>
                  <a:srgbClr val="FFFFFF"/>
                </a:solidFill>
              </a:rPr>
              <a:t>Conclusions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D7356-3C30-463A-AC23-5F6B156C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pl-PL" sz="2000" dirty="0" err="1"/>
              <a:t>Declarative</a:t>
            </a:r>
            <a:r>
              <a:rPr lang="pl-PL" sz="2000" dirty="0"/>
              <a:t> </a:t>
            </a:r>
            <a:r>
              <a:rPr lang="pl-PL" sz="2000" dirty="0" err="1"/>
              <a:t>approach</a:t>
            </a:r>
            <a:endParaRPr lang="pl-PL" sz="2000" dirty="0"/>
          </a:p>
          <a:p>
            <a:r>
              <a:rPr lang="pl-PL" sz="2000" dirty="0" err="1"/>
              <a:t>Levarages</a:t>
            </a:r>
            <a:r>
              <a:rPr lang="pl-PL" sz="2000" dirty="0"/>
              <a:t> HQL</a:t>
            </a:r>
          </a:p>
          <a:p>
            <a:r>
              <a:rPr lang="pl-PL" sz="2000" dirty="0"/>
              <a:t>Third-party</a:t>
            </a:r>
          </a:p>
          <a:p>
            <a:r>
              <a:rPr lang="pl-PL" sz="2000" dirty="0" err="1"/>
              <a:t>Requires</a:t>
            </a:r>
            <a:r>
              <a:rPr lang="pl-PL" sz="2000" dirty="0"/>
              <a:t> </a:t>
            </a:r>
            <a:r>
              <a:rPr lang="pl-PL" sz="2000" dirty="0" err="1"/>
              <a:t>special</a:t>
            </a:r>
            <a:r>
              <a:rPr lang="pl-PL" sz="2000" dirty="0"/>
              <a:t> </a:t>
            </a:r>
            <a:r>
              <a:rPr lang="pl-PL" sz="2000" dirty="0" err="1"/>
              <a:t>runner</a:t>
            </a:r>
            <a:endParaRPr lang="pl-PL" sz="2000" dirty="0"/>
          </a:p>
          <a:p>
            <a:r>
              <a:rPr lang="pl-PL" sz="2000" dirty="0" err="1"/>
              <a:t>Helps</a:t>
            </a:r>
            <a:r>
              <a:rPr lang="pl-PL" sz="2000" dirty="0"/>
              <a:t> in </a:t>
            </a:r>
            <a:r>
              <a:rPr lang="pl-PL" sz="2000" dirty="0" err="1"/>
              <a:t>understanding</a:t>
            </a:r>
            <a:r>
              <a:rPr lang="pl-PL" sz="2000" dirty="0"/>
              <a:t> the </a:t>
            </a:r>
            <a:r>
              <a:rPr lang="pl-PL" sz="2000" dirty="0" err="1"/>
              <a:t>impact</a:t>
            </a:r>
            <a:r>
              <a:rPr lang="pl-PL" sz="2000" dirty="0"/>
              <a:t> of </a:t>
            </a:r>
            <a:r>
              <a:rPr lang="pl-PL" sz="2000" dirty="0" err="1"/>
              <a:t>of</a:t>
            </a:r>
            <a:r>
              <a:rPr lang="pl-PL" sz="2000" dirty="0"/>
              <a:t> the </a:t>
            </a:r>
            <a:r>
              <a:rPr lang="pl-PL" sz="2000" dirty="0" err="1"/>
              <a:t>changes</a:t>
            </a:r>
            <a:endParaRPr lang="pl-PL" sz="2000" dirty="0"/>
          </a:p>
          <a:p>
            <a:r>
              <a:rPr lang="pl-PL" sz="2000" dirty="0"/>
              <a:t>In </a:t>
            </a:r>
            <a:r>
              <a:rPr lang="pl-PL" sz="2000" dirty="0" err="1"/>
              <a:t>many</a:t>
            </a:r>
            <a:r>
              <a:rPr lang="pl-PL" sz="2000" dirty="0"/>
              <a:t> </a:t>
            </a:r>
            <a:r>
              <a:rPr lang="pl-PL" sz="2000" dirty="0" err="1"/>
              <a:t>ways</a:t>
            </a:r>
            <a:r>
              <a:rPr lang="pl-PL" sz="2000" dirty="0"/>
              <a:t> </a:t>
            </a:r>
            <a:r>
              <a:rPr lang="pl-PL" sz="2000" dirty="0" err="1"/>
              <a:t>similar</a:t>
            </a:r>
            <a:r>
              <a:rPr lang="pl-PL" sz="2000" dirty="0"/>
              <a:t> to ARM </a:t>
            </a:r>
            <a:r>
              <a:rPr lang="pl-PL" sz="2000" dirty="0" err="1"/>
              <a:t>templates</a:t>
            </a:r>
            <a:r>
              <a:rPr lang="pl-PL" sz="2000" dirty="0"/>
              <a:t>(</a:t>
            </a:r>
            <a:r>
              <a:rPr lang="pl-PL" sz="2000" dirty="0" err="1"/>
              <a:t>parameters</a:t>
            </a:r>
            <a:r>
              <a:rPr lang="pl-PL" sz="2000" dirty="0"/>
              <a:t>, </a:t>
            </a:r>
            <a:r>
              <a:rPr lang="pl-PL" sz="2000" dirty="0" err="1"/>
              <a:t>functions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1497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9406C-A5B9-445C-9B83-C6C1505C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do we </a:t>
            </a:r>
            <a:r>
              <a:rPr lang="pl-PL" dirty="0" err="1"/>
              <a:t>have</a:t>
            </a:r>
            <a:r>
              <a:rPr lang="pl-PL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9EA6C-D583-4D6B-B707-E54DF18A6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Declarative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0FBEA-18A6-4E2B-A194-06111A362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ARM </a:t>
            </a:r>
            <a:r>
              <a:rPr lang="pl-PL" dirty="0" err="1"/>
              <a:t>Template</a:t>
            </a:r>
            <a:endParaRPr lang="pl-PL" dirty="0"/>
          </a:p>
          <a:p>
            <a:r>
              <a:rPr lang="pl-PL" dirty="0" err="1"/>
              <a:t>Terraform</a:t>
            </a:r>
            <a:endParaRPr lang="pl-P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A328AA-B71F-4D6F-967C-9A1F951F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Imperative</a:t>
            </a:r>
            <a:endParaRPr lang="pl-P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BAB44B-7B52-4CCE-B566-118EE964DC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Azure CLI</a:t>
            </a:r>
          </a:p>
          <a:p>
            <a:r>
              <a:rPr lang="pl-PL" dirty="0" err="1"/>
              <a:t>Fluent</a:t>
            </a:r>
            <a:r>
              <a:rPr lang="pl-PL" dirty="0"/>
              <a:t> SDK</a:t>
            </a:r>
          </a:p>
          <a:p>
            <a:r>
              <a:rPr lang="pl-PL" dirty="0" err="1"/>
              <a:t>Pulumi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5691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A2E8AD-17CE-4B8D-9DDF-A1A74C9C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Enhance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deployments</a:t>
            </a:r>
            <a:endParaRPr lang="pl-P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BC97E6-C60A-4E4A-9669-B8D136C9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Tags</a:t>
            </a:r>
            <a:r>
              <a:rPr lang="pl-PL" dirty="0"/>
              <a:t>, </a:t>
            </a:r>
            <a:r>
              <a:rPr lang="pl-PL" dirty="0" err="1"/>
              <a:t>locks</a:t>
            </a:r>
            <a:r>
              <a:rPr lang="pl-PL" dirty="0"/>
              <a:t>, </a:t>
            </a:r>
            <a:r>
              <a:rPr lang="pl-PL" dirty="0" err="1"/>
              <a:t>principals</a:t>
            </a:r>
            <a:r>
              <a:rPr lang="pl-PL" dirty="0"/>
              <a:t>, </a:t>
            </a:r>
            <a:r>
              <a:rPr lang="pl-PL" dirty="0" err="1"/>
              <a:t>roles</a:t>
            </a:r>
            <a:r>
              <a:rPr lang="pl-P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8430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D3B0AD3-4A3C-444C-B6FF-9C8E7EE9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Tag everything, everywhere…</a:t>
            </a: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3686588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5E7E3D-649A-43B5-9714-9D3FDDDB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6200" dirty="0"/>
              <a:t>Demo 6</a:t>
            </a:r>
            <a:endParaRPr lang="en-US" sz="6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98C48-77B4-45B2-8578-8450AD32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2100" dirty="0" err="1"/>
              <a:t>Quering</a:t>
            </a:r>
            <a:r>
              <a:rPr lang="pl-PL" sz="2100" dirty="0"/>
              <a:t> </a:t>
            </a:r>
            <a:r>
              <a:rPr lang="pl-PL" sz="2100" dirty="0" err="1"/>
              <a:t>resources</a:t>
            </a:r>
            <a:r>
              <a:rPr lang="pl-PL" sz="2100" dirty="0"/>
              <a:t> by </a:t>
            </a:r>
            <a:r>
              <a:rPr lang="pl-PL" sz="2100" dirty="0" err="1"/>
              <a:t>tags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0906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453EB82-AA0B-4AB7-BE68-038A3035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nalezione obrazy dla zapytania blueprints car">
            <a:extLst>
              <a:ext uri="{FF2B5EF4-FFF2-40B4-BE49-F238E27FC236}">
                <a16:creationId xmlns:a16="http://schemas.microsoft.com/office/drawing/2014/main" id="{D59866C7-ABC1-4515-B356-8101B0F1F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063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0F42738-AE74-4433-8657-EDE5C5C6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lamborghini urus">
            <a:extLst>
              <a:ext uri="{FF2B5EF4-FFF2-40B4-BE49-F238E27FC236}">
                <a16:creationId xmlns:a16="http://schemas.microsoft.com/office/drawing/2014/main" id="{A46E3607-8079-4FB8-8CE1-5F5F4104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D2F605-77BD-4D9C-BC95-97EB75D6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0259AB5-8B5C-4CD4-AE10-7A177BB73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B110D97-363A-40D5-98E8-D367DFCFB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0DC9DB4-96D0-47E9-A6E5-1590DED8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CA317D7-424B-4887-BEDF-18EF7915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CF40F67-B16B-4E7F-A595-0EF37006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B2264F1-4BB6-4403-A681-A463AA730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728DE0-08FC-4361-9A63-45CBB2F8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667A12-75E6-4C14-B996-78D64D0D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1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D0FC92B-A5F9-4EC9-9B43-E0E51FF36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588CEB3-C971-48D0-A821-03C8A6D4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F5A8442E-4D26-43EA-9720-64CB2B1F4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ACB971D7-7BC0-4EA1-85EF-DC12CC6C4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3C69F8D-0C8A-4B52-9AA7-87514BD7E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4C44AF1-D2D7-4897-962C-579034FED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F2DFCDF-412E-4906-9C23-87400A6E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321" y="1380068"/>
            <a:ext cx="6493701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Comparison</a:t>
            </a:r>
          </a:p>
        </p:txBody>
      </p:sp>
      <p:pic>
        <p:nvPicPr>
          <p:cNvPr id="5" name="Picture 2" descr="Znalezione obrazy dla zapytania blueprints car">
            <a:extLst>
              <a:ext uri="{FF2B5EF4-FFF2-40B4-BE49-F238E27FC236}">
                <a16:creationId xmlns:a16="http://schemas.microsoft.com/office/drawing/2014/main" id="{9D0D0F81-023F-4FD8-8685-0CCF09C7D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r="29907" b="1"/>
          <a:stretch/>
        </p:blipFill>
        <p:spPr bwMode="auto">
          <a:xfrm>
            <a:off x="20" y="1850184"/>
            <a:ext cx="5448280" cy="5007817"/>
          </a:xfrm>
          <a:custGeom>
            <a:avLst/>
            <a:gdLst>
              <a:gd name="connsiteX0" fmla="*/ 0 w 5448300"/>
              <a:gd name="connsiteY0" fmla="*/ 0 h 5007817"/>
              <a:gd name="connsiteX1" fmla="*/ 2872397 w 5448300"/>
              <a:gd name="connsiteY1" fmla="*/ 716034 h 5007817"/>
              <a:gd name="connsiteX2" fmla="*/ 5448300 w 5448300"/>
              <a:gd name="connsiteY2" fmla="*/ 5003584 h 5007817"/>
              <a:gd name="connsiteX3" fmla="*/ 0 w 5448300"/>
              <a:gd name="connsiteY3" fmla="*/ 5007817 h 50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8300" h="5007817">
                <a:moveTo>
                  <a:pt x="0" y="0"/>
                </a:moveTo>
                <a:lnTo>
                  <a:pt x="2872397" y="716034"/>
                </a:lnTo>
                <a:lnTo>
                  <a:pt x="5448300" y="5003584"/>
                </a:lnTo>
                <a:lnTo>
                  <a:pt x="0" y="5007817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Znalezione obrazy dla zapytania lamborghini urus">
            <a:extLst>
              <a:ext uri="{FF2B5EF4-FFF2-40B4-BE49-F238E27FC236}">
                <a16:creationId xmlns:a16="http://schemas.microsoft.com/office/drawing/2014/main" id="{C97BADCE-363D-46A6-95D0-90AE3376C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8" r="11803" b="-3"/>
          <a:stretch/>
        </p:blipFill>
        <p:spPr bwMode="auto">
          <a:xfrm>
            <a:off x="20" y="10"/>
            <a:ext cx="3513646" cy="2566206"/>
          </a:xfrm>
          <a:custGeom>
            <a:avLst/>
            <a:gdLst>
              <a:gd name="connsiteX0" fmla="*/ 0 w 3513666"/>
              <a:gd name="connsiteY0" fmla="*/ 0 h 2566216"/>
              <a:gd name="connsiteX1" fmla="*/ 3513666 w 3513666"/>
              <a:gd name="connsiteY1" fmla="*/ 0 h 2566216"/>
              <a:gd name="connsiteX2" fmla="*/ 2861733 w 3513666"/>
              <a:gd name="connsiteY2" fmla="*/ 2548466 h 2566216"/>
              <a:gd name="connsiteX3" fmla="*/ 2872397 w 3513666"/>
              <a:gd name="connsiteY3" fmla="*/ 2566216 h 2566216"/>
              <a:gd name="connsiteX4" fmla="*/ 0 w 3513666"/>
              <a:gd name="connsiteY4" fmla="*/ 1850183 h 256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3666" h="2566216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2872397" y="2566216"/>
                </a:lnTo>
                <a:lnTo>
                  <a:pt x="0" y="1850183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8896A2C-228D-4C37-B4A4-2BD326E0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0000">
            <a:off x="-47722" y="2178565"/>
            <a:ext cx="300937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DB4E5-AFFF-428D-9FD8-64E30D00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Resource Manager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9660B-6DEE-4D8F-AF53-4655E198D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84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ource Manager request model">
            <a:extLst>
              <a:ext uri="{FF2B5EF4-FFF2-40B4-BE49-F238E27FC236}">
                <a16:creationId xmlns:a16="http://schemas.microsoft.com/office/drawing/2014/main" id="{00DD10B8-BF1F-4340-9869-8E2EBFC0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487" y="643467"/>
            <a:ext cx="1058502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4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F11F4AC-3D7E-4C40-B7F7-E8A886B8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9D6A18-6500-435D-BC1F-5806F0224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2A8EBD6-A0EF-4CC7-A9F3-5A472D71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Web application in Azure with improved scalability">
            <a:extLst>
              <a:ext uri="{FF2B5EF4-FFF2-40B4-BE49-F238E27FC236}">
                <a16:creationId xmlns:a16="http://schemas.microsoft.com/office/drawing/2014/main" id="{71FFC66C-41B5-4C97-AA92-9E745D2C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1124750"/>
            <a:ext cx="9951041" cy="460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3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518874-640A-4C9C-AAA5-383226132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0" b="218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8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FD47795783649A5BC362B990A294F" ma:contentTypeVersion="7" ma:contentTypeDescription="Create a new document." ma:contentTypeScope="" ma:versionID="1bcac058a487f828f142d7173d1f281c">
  <xsd:schema xmlns:xsd="http://www.w3.org/2001/XMLSchema" xmlns:xs="http://www.w3.org/2001/XMLSchema" xmlns:p="http://schemas.microsoft.com/office/2006/metadata/properties" xmlns:ns3="4fdb5a22-28dc-4752-92f9-2a3ea64ea04b" xmlns:ns4="268d99f8-631f-4104-b112-fb63624abc29" targetNamespace="http://schemas.microsoft.com/office/2006/metadata/properties" ma:root="true" ma:fieldsID="ed0b19b8939503375c393fc9f8e094d4" ns3:_="" ns4:_="">
    <xsd:import namespace="4fdb5a22-28dc-4752-92f9-2a3ea64ea04b"/>
    <xsd:import namespace="268d99f8-631f-4104-b112-fb63624abc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b5a22-28dc-4752-92f9-2a3ea64ea0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d99f8-631f-4104-b112-fb63624abc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5AC2FC-665C-4DBC-B92A-3A01DD82A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b5a22-28dc-4752-92f9-2a3ea64ea04b"/>
    <ds:schemaRef ds:uri="268d99f8-631f-4104-b112-fb63624abc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7D7DD-55C7-4FEA-A140-42BAEC8DA5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92E846-4990-45A8-B29E-D0346CBA8EA2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fdb5a22-28dc-4752-92f9-2a3ea64ea04b"/>
    <ds:schemaRef ds:uri="http://purl.org/dc/elements/1.1/"/>
    <ds:schemaRef ds:uri="268d99f8-631f-4104-b112-fb63624abc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230</Words>
  <Application>Microsoft Office PowerPoint</Application>
  <PresentationFormat>Widescreen</PresentationFormat>
  <Paragraphs>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Corbel</vt:lpstr>
      <vt:lpstr>Parallax</vt:lpstr>
      <vt:lpstr>Automate Azure infrastructure</vt:lpstr>
      <vt:lpstr>Architecture vs Infrastructure</vt:lpstr>
      <vt:lpstr>PowerPoint Presentation</vt:lpstr>
      <vt:lpstr>PowerPoint Presentation</vt:lpstr>
      <vt:lpstr>Comparison</vt:lpstr>
      <vt:lpstr>Azure Resource Manager</vt:lpstr>
      <vt:lpstr>PowerPoint Presentation</vt:lpstr>
      <vt:lpstr>PowerPoint Presentation</vt:lpstr>
      <vt:lpstr>PowerPoint Presentation</vt:lpstr>
      <vt:lpstr>What’s next?</vt:lpstr>
      <vt:lpstr>Automate &amp; Deploy</vt:lpstr>
      <vt:lpstr>ARM Template</vt:lpstr>
      <vt:lpstr>Demo 1</vt:lpstr>
      <vt:lpstr>Conclusions</vt:lpstr>
      <vt:lpstr>Azure CLI</vt:lpstr>
      <vt:lpstr>Demo 2</vt:lpstr>
      <vt:lpstr>Conclusions</vt:lpstr>
      <vt:lpstr>Fluent API</vt:lpstr>
      <vt:lpstr>Demo 3</vt:lpstr>
      <vt:lpstr>Conclusions</vt:lpstr>
      <vt:lpstr>Terraform</vt:lpstr>
      <vt:lpstr>PowerPoint Presentation</vt:lpstr>
      <vt:lpstr>Demo 4</vt:lpstr>
      <vt:lpstr>Conclusions</vt:lpstr>
      <vt:lpstr>What do we have?</vt:lpstr>
      <vt:lpstr>Enhance your deployments</vt:lpstr>
      <vt:lpstr>Tag everything, everywhere…</vt:lpstr>
      <vt:lpstr>Demo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Azure infrastructure</dc:title>
  <dc:creator>Kamil Mrzygłód (KAMZ)</dc:creator>
  <cp:lastModifiedBy>Kamil Mrzygłód (KAMZ)</cp:lastModifiedBy>
  <cp:revision>1</cp:revision>
  <dcterms:created xsi:type="dcterms:W3CDTF">2019-11-08T13:05:48Z</dcterms:created>
  <dcterms:modified xsi:type="dcterms:W3CDTF">2019-11-11T10:09:20Z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0x010100F9CFD47795783649A5BC362B990A294F</vt:lpwstr>
  </property>
</Properties>
</file>