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3" r:id="rId13"/>
    <p:sldId id="268" r:id="rId14"/>
    <p:sldId id="271" r:id="rId15"/>
    <p:sldId id="269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3" autoAdjust="0"/>
    <p:restoredTop sz="86385" autoAdjust="0"/>
  </p:normalViewPr>
  <p:slideViewPr>
    <p:cSldViewPr snapToGrid="0">
      <p:cViewPr varScale="1">
        <p:scale>
          <a:sx n="94" d="100"/>
          <a:sy n="94" d="100"/>
        </p:scale>
        <p:origin x="108" y="180"/>
      </p:cViewPr>
      <p:guideLst/>
    </p:cSldViewPr>
  </p:slideViewPr>
  <p:outlineViewPr>
    <p:cViewPr>
      <p:scale>
        <a:sx n="33" d="100"/>
        <a:sy n="33" d="100"/>
      </p:scale>
      <p:origin x="0" y="-130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notesViewPr>
    <p:cSldViewPr snapToGrid="0">
      <p:cViewPr>
        <p:scale>
          <a:sx n="125" d="100"/>
          <a:sy n="125" d="100"/>
        </p:scale>
        <p:origin x="3012" y="-9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Alkohol</a:t>
            </a:r>
            <a:r>
              <a:rPr lang="en-US" baseline="0" dirty="0"/>
              <a:t> </a:t>
            </a:r>
            <a:r>
              <a:rPr lang="en-US" baseline="0" dirty="0" err="1"/>
              <a:t>sjekking</a:t>
            </a:r>
            <a:r>
              <a:rPr lang="en-US" baseline="0" dirty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22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Indentering</a:t>
            </a:r>
            <a:r>
              <a:rPr lang="en-US" baseline="0" dirty="0"/>
              <a:t> = tab = 4 </a:t>
            </a:r>
            <a:r>
              <a:rPr lang="en-US" baseline="0" dirty="0" err="1"/>
              <a:t>mellomrom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Spør</a:t>
            </a:r>
            <a:r>
              <a:rPr lang="en-US" baseline="0" dirty="0"/>
              <a:t>: SER DU PROBLEMET?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60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91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n-US" baseline="0" dirty="0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65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7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konsepter</a:t>
            </a:r>
            <a:r>
              <a:rPr lang="en-US" dirty="0"/>
              <a:t> I </a:t>
            </a:r>
            <a:r>
              <a:rPr lang="en-US" dirty="0" err="1"/>
              <a:t>vår</a:t>
            </a:r>
            <a:r>
              <a:rPr lang="en-US" dirty="0"/>
              <a:t> </a:t>
            </a:r>
            <a:r>
              <a:rPr lang="en-US" dirty="0" err="1"/>
              <a:t>verden</a:t>
            </a:r>
            <a:r>
              <a:rPr lang="en-US" dirty="0"/>
              <a:t>: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sier</a:t>
            </a:r>
            <a:r>
              <a:rPr lang="en-US" dirty="0"/>
              <a:t> “</a:t>
            </a:r>
            <a:r>
              <a:rPr lang="en-US" dirty="0" err="1"/>
              <a:t>Bil</a:t>
            </a:r>
            <a:r>
              <a:rPr lang="en-US" dirty="0"/>
              <a:t>” </a:t>
            </a:r>
            <a:r>
              <a:rPr lang="en-US" dirty="0" err="1"/>
              <a:t>hvordan</a:t>
            </a:r>
            <a:r>
              <a:rPr lang="en-US" dirty="0"/>
              <a:t> vet du </a:t>
            </a:r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mener</a:t>
            </a:r>
            <a:r>
              <a:rPr lang="en-US" dirty="0"/>
              <a:t>?</a:t>
            </a:r>
          </a:p>
          <a:p>
            <a:r>
              <a:rPr lang="en-US" dirty="0" err="1"/>
              <a:t>Bil</a:t>
            </a:r>
            <a:r>
              <a:rPr lang="en-US" dirty="0"/>
              <a:t> er bare et </a:t>
            </a:r>
            <a:r>
              <a:rPr lang="en-US" dirty="0" err="1"/>
              <a:t>ord</a:t>
            </a:r>
            <a:r>
              <a:rPr lang="en-US" dirty="0"/>
              <a:t>, </a:t>
            </a:r>
            <a:r>
              <a:rPr lang="en-US" dirty="0" err="1"/>
              <a:t>noen</a:t>
            </a:r>
            <a:r>
              <a:rPr lang="en-US" dirty="0"/>
              <a:t> </a:t>
            </a:r>
            <a:r>
              <a:rPr lang="en-US" dirty="0" err="1"/>
              <a:t>lyder</a:t>
            </a:r>
            <a:r>
              <a:rPr lang="en-US" dirty="0"/>
              <a:t>, men du </a:t>
            </a:r>
            <a:r>
              <a:rPr lang="en-US" dirty="0" err="1"/>
              <a:t>klarer</a:t>
            </a:r>
            <a:r>
              <a:rPr lang="en-US" dirty="0"/>
              <a:t> å </a:t>
            </a:r>
            <a:r>
              <a:rPr lang="en-US" dirty="0" err="1"/>
              <a:t>assosiasere</a:t>
            </a:r>
            <a:r>
              <a:rPr lang="en-US" dirty="0"/>
              <a:t> det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virkelig</a:t>
            </a:r>
            <a:r>
              <a:rPr lang="en-US" dirty="0"/>
              <a:t> ting.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gjelder</a:t>
            </a:r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sier</a:t>
            </a:r>
            <a:r>
              <a:rPr lang="en-US" dirty="0"/>
              <a:t> “Car”. Vi </a:t>
            </a:r>
            <a:r>
              <a:rPr lang="en-US" dirty="0" err="1"/>
              <a:t>klarer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med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konspeter</a:t>
            </a:r>
            <a:r>
              <a:rPr lang="en-US" dirty="0"/>
              <a:t>: </a:t>
            </a:r>
            <a:r>
              <a:rPr lang="en-US" dirty="0" err="1"/>
              <a:t>F.eks</a:t>
            </a:r>
            <a:r>
              <a:rPr lang="en-US" dirty="0"/>
              <a:t>: Matte </a:t>
            </a:r>
            <a:r>
              <a:rPr lang="en-US" dirty="0" err="1"/>
              <a:t>eller</a:t>
            </a:r>
            <a:r>
              <a:rPr lang="en-US" dirty="0"/>
              <a:t> déjà vu. Du </a:t>
            </a:r>
            <a:r>
              <a:rPr lang="en-US" dirty="0" err="1"/>
              <a:t>assosiaserer</a:t>
            </a:r>
            <a:r>
              <a:rPr lang="en-US" dirty="0"/>
              <a:t> </a:t>
            </a:r>
            <a:r>
              <a:rPr lang="en-US" dirty="0" err="1"/>
              <a:t>forskjellige</a:t>
            </a:r>
            <a:r>
              <a:rPr lang="en-US" dirty="0"/>
              <a:t> ting med </a:t>
            </a:r>
            <a:r>
              <a:rPr lang="en-US" dirty="0" err="1"/>
              <a:t>disse</a:t>
            </a:r>
            <a:r>
              <a:rPr lang="en-US" dirty="0"/>
              <a:t> </a:t>
            </a:r>
            <a:r>
              <a:rPr lang="en-US" dirty="0" err="1"/>
              <a:t>ordene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4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Datamaskiner</a:t>
            </a:r>
            <a:r>
              <a:rPr lang="en-US" dirty="0"/>
              <a:t> er </a:t>
            </a:r>
            <a:r>
              <a:rPr lang="en-US" dirty="0" err="1"/>
              <a:t>utrolig</a:t>
            </a:r>
            <a:r>
              <a:rPr lang="en-US" dirty="0"/>
              <a:t> </a:t>
            </a:r>
            <a:r>
              <a:rPr lang="en-US" dirty="0" err="1"/>
              <a:t>dumme</a:t>
            </a:r>
            <a:r>
              <a:rPr lang="en-US" dirty="0"/>
              <a:t>. De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forståelse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mate </a:t>
            </a:r>
            <a:r>
              <a:rPr lang="en-US" dirty="0" err="1"/>
              <a:t>som</a:t>
            </a:r>
            <a:r>
              <a:rPr lang="en-US" dirty="0"/>
              <a:t> vi </a:t>
            </a:r>
            <a:r>
              <a:rPr lang="en-US" dirty="0" err="1"/>
              <a:t>mennesker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. </a:t>
            </a:r>
            <a:r>
              <a:rPr lang="en-US" dirty="0" err="1"/>
              <a:t>Hvis</a:t>
            </a:r>
            <a:r>
              <a:rPr lang="en-US" dirty="0"/>
              <a:t> du </a:t>
            </a:r>
            <a:r>
              <a:rPr lang="en-US" dirty="0" err="1"/>
              <a:t>sier</a:t>
            </a:r>
            <a:r>
              <a:rPr lang="en-US" dirty="0"/>
              <a:t> “</a:t>
            </a:r>
            <a:r>
              <a:rPr lang="en-US" dirty="0" err="1"/>
              <a:t>Bil</a:t>
            </a:r>
            <a:r>
              <a:rPr lang="en-US" dirty="0"/>
              <a:t>” </a:t>
            </a:r>
            <a:r>
              <a:rPr lang="en-US" dirty="0" err="1"/>
              <a:t>til</a:t>
            </a:r>
            <a:r>
              <a:rPr lang="en-US" dirty="0"/>
              <a:t> din PC, </a:t>
            </a:r>
            <a:r>
              <a:rPr lang="en-US" dirty="0" err="1"/>
              <a:t>forstår</a:t>
            </a:r>
            <a:r>
              <a:rPr lang="en-US" dirty="0"/>
              <a:t> den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hva</a:t>
            </a:r>
            <a:r>
              <a:rPr lang="en-US" dirty="0"/>
              <a:t> du </a:t>
            </a:r>
            <a:r>
              <a:rPr lang="en-US" dirty="0" err="1"/>
              <a:t>mener</a:t>
            </a:r>
            <a:r>
              <a:rPr lang="en-US" dirty="0"/>
              <a:t>. Den </a:t>
            </a:r>
            <a:r>
              <a:rPr lang="en-US" dirty="0" err="1"/>
              <a:t>forstår</a:t>
            </a:r>
            <a:r>
              <a:rPr lang="en-US" dirty="0"/>
              <a:t> 0 </a:t>
            </a:r>
            <a:r>
              <a:rPr lang="en-US" dirty="0" err="1"/>
              <a:t>og</a:t>
            </a:r>
            <a:r>
              <a:rPr lang="en-US" dirty="0"/>
              <a:t> 1, </a:t>
            </a:r>
            <a:r>
              <a:rPr lang="en-US" dirty="0" err="1"/>
              <a:t>slå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strøm</a:t>
            </a:r>
            <a:r>
              <a:rPr lang="en-US" dirty="0"/>
              <a:t>, </a:t>
            </a:r>
            <a:r>
              <a:rPr lang="en-US" dirty="0" err="1"/>
              <a:t>slå</a:t>
            </a:r>
            <a:r>
              <a:rPr lang="en-US" dirty="0"/>
              <a:t> av </a:t>
            </a:r>
            <a:r>
              <a:rPr lang="en-US" dirty="0" err="1"/>
              <a:t>strøm</a:t>
            </a:r>
            <a:r>
              <a:rPr lang="en-US" dirty="0"/>
              <a:t>. Det er </a:t>
            </a:r>
            <a:r>
              <a:rPr lang="en-US" dirty="0" err="1"/>
              <a:t>derfor</a:t>
            </a:r>
            <a:r>
              <a:rPr lang="en-US" dirty="0"/>
              <a:t> du ser O </a:t>
            </a:r>
            <a:r>
              <a:rPr lang="en-US" dirty="0" err="1"/>
              <a:t>og</a:t>
            </a:r>
            <a:r>
              <a:rPr lang="en-US" dirty="0"/>
              <a:t> I symbol </a:t>
            </a:r>
            <a:r>
              <a:rPr lang="en-US" dirty="0" err="1"/>
              <a:t>på</a:t>
            </a:r>
            <a:r>
              <a:rPr lang="en-US" dirty="0"/>
              <a:t> din </a:t>
            </a:r>
            <a:r>
              <a:rPr lang="en-US" dirty="0" err="1"/>
              <a:t>lysbryter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Det vi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gjøre</a:t>
            </a:r>
            <a:r>
              <a:rPr lang="en-US" dirty="0"/>
              <a:t>, er at vi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bygge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verdenen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Pcen</a:t>
            </a:r>
            <a:r>
              <a:rPr lang="en-US" dirty="0"/>
              <a:t>, vi </a:t>
            </a:r>
            <a:r>
              <a:rPr lang="en-US" dirty="0" err="1"/>
              <a:t>må</a:t>
            </a:r>
            <a:r>
              <a:rPr lang="en-US" dirty="0"/>
              <a:t> LÆRE </a:t>
            </a:r>
            <a:r>
              <a:rPr lang="en-US" dirty="0" err="1"/>
              <a:t>PCen</a:t>
            </a:r>
            <a:r>
              <a:rPr lang="en-US" dirty="0"/>
              <a:t> å </a:t>
            </a:r>
            <a:r>
              <a:rPr lang="en-US" dirty="0" err="1"/>
              <a:t>utføre</a:t>
            </a:r>
            <a:r>
              <a:rPr lang="en-US" dirty="0"/>
              <a:t> </a:t>
            </a:r>
            <a:r>
              <a:rPr lang="en-US" dirty="0" err="1"/>
              <a:t>oppgavene</a:t>
            </a:r>
            <a:r>
              <a:rPr lang="en-US" dirty="0"/>
              <a:t> vi </a:t>
            </a:r>
            <a:r>
              <a:rPr lang="en-US" dirty="0" err="1"/>
              <a:t>vil</a:t>
            </a:r>
            <a:r>
              <a:rPr lang="en-US" dirty="0"/>
              <a:t> at den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gjøre</a:t>
            </a:r>
            <a:r>
              <a:rPr lang="en-US" dirty="0"/>
              <a:t>. </a:t>
            </a:r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måte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opplærer</a:t>
            </a:r>
            <a:r>
              <a:rPr lang="en-US" dirty="0"/>
              <a:t> et barn.</a:t>
            </a:r>
          </a:p>
          <a:p>
            <a:r>
              <a:rPr lang="en-US" dirty="0"/>
              <a:t>Det er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er å </a:t>
            </a:r>
            <a:r>
              <a:rPr lang="en-US" dirty="0" err="1"/>
              <a:t>programmere</a:t>
            </a:r>
            <a:r>
              <a:rPr lang="en-US" dirty="0"/>
              <a:t>, vi lager </a:t>
            </a:r>
            <a:r>
              <a:rPr lang="en-US" dirty="0" err="1"/>
              <a:t>definisjoner</a:t>
            </a:r>
            <a:r>
              <a:rPr lang="en-US" dirty="0"/>
              <a:t>, </a:t>
            </a:r>
            <a:r>
              <a:rPr lang="en-US" dirty="0" err="1"/>
              <a:t>regler</a:t>
            </a:r>
            <a:r>
              <a:rPr lang="en-US" dirty="0"/>
              <a:t>, “how-to” guides for </a:t>
            </a:r>
            <a:r>
              <a:rPr lang="en-US" dirty="0" err="1"/>
              <a:t>Pcen</a:t>
            </a:r>
            <a:r>
              <a:rPr lang="en-US" dirty="0"/>
              <a:t>, </a:t>
            </a:r>
            <a:r>
              <a:rPr lang="en-US" dirty="0" err="1"/>
              <a:t>slik</a:t>
            </a:r>
            <a:r>
              <a:rPr lang="en-US" dirty="0"/>
              <a:t> at den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utføre</a:t>
            </a:r>
            <a:r>
              <a:rPr lang="en-US" dirty="0"/>
              <a:t> sin job. Men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glem</a:t>
            </a:r>
            <a:r>
              <a:rPr lang="en-US" dirty="0"/>
              <a:t>! PCEN ER DUM OG KAN IKKE TENKE FOR SEG SELV.</a:t>
            </a:r>
          </a:p>
          <a:p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veredene</a:t>
            </a:r>
            <a:r>
              <a:rPr lang="en-US" dirty="0"/>
              <a:t>,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Pcen</a:t>
            </a:r>
            <a:r>
              <a:rPr lang="en-US" dirty="0"/>
              <a:t>, </a:t>
            </a:r>
            <a:r>
              <a:rPr lang="en-US" dirty="0" err="1"/>
              <a:t>ved</a:t>
            </a:r>
            <a:r>
              <a:rPr lang="en-US" dirty="0"/>
              <a:t> bruk av 3 </a:t>
            </a: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begreper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3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Task0: # Write a program that prints out </a:t>
            </a:r>
            <a:r>
              <a:rPr lang="en-US" dirty="0" err="1"/>
              <a:t>ditt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, alder </a:t>
            </a:r>
            <a:r>
              <a:rPr lang="en-US" dirty="0" err="1"/>
              <a:t>og</a:t>
            </a:r>
            <a:r>
              <a:rPr lang="en-US" dirty="0"/>
              <a:t> stilling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8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Task0v2: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Write 5 facts about yourself, with the following format: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fact_about_yourself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38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0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Task1: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program that holds the following information: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your name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your age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your position in PIT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your desired salary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your current salary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5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Task2:</a:t>
            </a:r>
            <a:r>
              <a:rPr lang="en-US" baseline="0" dirty="0"/>
              <a:t> Update your prints to now use the name variable instead of a hardcoded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31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Task3: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a super print, that uses all 5 variables!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9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nb-NO" sz="6000" dirty="0">
                <a:solidFill>
                  <a:schemeClr val="bg1"/>
                </a:solidFill>
              </a:rPr>
              <a:t>koding</a:t>
            </a:r>
            <a:r>
              <a:rPr lang="en-US" sz="6000" dirty="0">
                <a:solidFill>
                  <a:schemeClr val="bg1"/>
                </a:solidFill>
              </a:rPr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From zero to hero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F31D-BBB2-F0A5-87E4-F241FE3E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</a:t>
            </a:r>
            <a:r>
              <a:rPr lang="en-US" dirty="0" err="1"/>
              <a:t>løsning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E6EF-D2CF-9AE2-3975-D96D960B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Lag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med </a:t>
            </a:r>
            <a:r>
              <a:rPr lang="en-US" dirty="0" err="1"/>
              <a:t>tallene</a:t>
            </a:r>
            <a:r>
              <a:rPr lang="en-US" dirty="0"/>
              <a:t>: 16, 7, 412, -5</a:t>
            </a:r>
          </a:p>
          <a:p>
            <a:r>
              <a:rPr lang="en-US" dirty="0"/>
              <a:t>2. Det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 I listen, er </a:t>
            </a:r>
            <a:r>
              <a:rPr lang="en-US" dirty="0" err="1"/>
              <a:t>nå</a:t>
            </a:r>
            <a:r>
              <a:rPr lang="en-US" dirty="0"/>
              <a:t> det </a:t>
            </a: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: </a:t>
            </a:r>
            <a:r>
              <a:rPr lang="en-US" dirty="0" err="1"/>
              <a:t>Dvs</a:t>
            </a:r>
            <a:r>
              <a:rPr lang="en-US" dirty="0"/>
              <a:t>. Husk at 16 er det </a:t>
            </a:r>
            <a:r>
              <a:rPr lang="en-US" dirty="0" err="1"/>
              <a:t>nåværende</a:t>
            </a:r>
            <a:r>
              <a:rPr lang="en-US" dirty="0"/>
              <a:t> </a:t>
            </a: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igjennom</a:t>
            </a:r>
            <a:r>
              <a:rPr lang="en-US" dirty="0"/>
              <a:t> </a:t>
            </a:r>
            <a:r>
              <a:rPr lang="en-US" dirty="0" err="1"/>
              <a:t>resten</a:t>
            </a:r>
            <a:r>
              <a:rPr lang="en-US" dirty="0"/>
              <a:t> av listen, </a:t>
            </a:r>
            <a:r>
              <a:rPr lang="en-US" dirty="0" err="1"/>
              <a:t>sjekk</a:t>
            </a:r>
            <a:r>
              <a:rPr lang="en-US" dirty="0"/>
              <a:t> om du </a:t>
            </a:r>
            <a:r>
              <a:rPr lang="en-US" dirty="0" err="1"/>
              <a:t>finner</a:t>
            </a:r>
            <a:r>
              <a:rPr lang="en-US" dirty="0"/>
              <a:t> et tall </a:t>
            </a:r>
            <a:r>
              <a:rPr lang="en-US" dirty="0" err="1"/>
              <a:t>som</a:t>
            </a:r>
            <a:r>
              <a:rPr lang="en-US" dirty="0"/>
              <a:t> er </a:t>
            </a:r>
            <a:r>
              <a:rPr lang="en-US" dirty="0" err="1"/>
              <a:t>større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16, </a:t>
            </a:r>
            <a:r>
              <a:rPr lang="en-US" dirty="0" err="1"/>
              <a:t>hvis</a:t>
            </a:r>
            <a:r>
              <a:rPr lang="en-US" dirty="0"/>
              <a:t> du </a:t>
            </a:r>
            <a:r>
              <a:rPr lang="en-US" dirty="0" err="1"/>
              <a:t>gjør</a:t>
            </a:r>
            <a:r>
              <a:rPr lang="en-US" dirty="0"/>
              <a:t> det, husk at er det nye </a:t>
            </a:r>
          </a:p>
          <a:p>
            <a:pPr marL="0" indent="0">
              <a:buNone/>
            </a:pP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44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1648-1BE8-D64B-3E66-D087A1F3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Spørsmål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2F4A-0090-0383-EB86-DF019324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Sorter </a:t>
            </a:r>
            <a:r>
              <a:rPr lang="en-US" b="1" dirty="0" err="1"/>
              <a:t>følgene</a:t>
            </a:r>
            <a:r>
              <a:rPr lang="en-US" b="1" dirty="0"/>
              <a:t> tall I </a:t>
            </a:r>
            <a:r>
              <a:rPr lang="en-US" b="1" dirty="0" err="1"/>
              <a:t>stigene</a:t>
            </a:r>
            <a:r>
              <a:rPr lang="en-US" b="1" dirty="0"/>
              <a:t> </a:t>
            </a:r>
            <a:r>
              <a:rPr lang="en-US" b="1" dirty="0" err="1"/>
              <a:t>rekkefølge</a:t>
            </a:r>
            <a:endParaRPr lang="en-US" b="1" dirty="0"/>
          </a:p>
          <a:p>
            <a:r>
              <a:rPr lang="en-US" dirty="0"/>
              <a:t>16, 7, 412, -5</a:t>
            </a:r>
          </a:p>
          <a:p>
            <a:r>
              <a:rPr lang="en-US" dirty="0" err="1"/>
              <a:t>Hvordan</a:t>
            </a:r>
            <a:r>
              <a:rPr lang="en-US" dirty="0"/>
              <a:t> vet du </a:t>
            </a:r>
            <a:r>
              <a:rPr lang="en-US" dirty="0" err="1"/>
              <a:t>svaret</a:t>
            </a:r>
            <a:r>
              <a:rPr lang="en-US" dirty="0"/>
              <a:t>?</a:t>
            </a:r>
          </a:p>
          <a:p>
            <a:r>
              <a:rPr lang="en-US" dirty="0" err="1"/>
              <a:t>Bryt</a:t>
            </a:r>
            <a:r>
              <a:rPr lang="en-US" dirty="0"/>
              <a:t> det </a:t>
            </a:r>
            <a:r>
              <a:rPr lang="en-US" dirty="0" err="1"/>
              <a:t>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7C13798-E782-7419-4B61-09122C3B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pic>
        <p:nvPicPr>
          <p:cNvPr id="5" name="Content Placeholder 4" descr="A computer with a keyboard and a monitor&#10;&#10;Description automatically generated with low confidence">
            <a:extLst>
              <a:ext uri="{FF2B5EF4-FFF2-40B4-BE49-F238E27FC236}">
                <a16:creationId xmlns:a16="http://schemas.microsoft.com/office/drawing/2014/main" id="{AFAAE5D2-6226-C314-EE20-B37AA7A6A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2325" y="2180496"/>
            <a:ext cx="5747349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109620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FEBF-C949-8F8E-A1E8-B38D5F32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pic>
        <p:nvPicPr>
          <p:cNvPr id="9" name="Content Placeholder 8" descr="Background pattern&#10;&#10;Description automatically generated">
            <a:extLst>
              <a:ext uri="{FF2B5EF4-FFF2-40B4-BE49-F238E27FC236}">
                <a16:creationId xmlns:a16="http://schemas.microsoft.com/office/drawing/2014/main" id="{72996467-7CC8-E28B-B429-E1166EF0B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9254" b="12999"/>
          <a:stretch/>
        </p:blipFill>
        <p:spPr>
          <a:xfrm>
            <a:off x="581192" y="2180496"/>
            <a:ext cx="11029615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204990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F3FB-8D08-E46A-409C-CF8CC28A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E4FA-76CE-A533-0B68-0C2F0C60D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språk</a:t>
            </a:r>
            <a:r>
              <a:rPr lang="en-US" dirty="0"/>
              <a:t>: Python</a:t>
            </a:r>
          </a:p>
          <a:p>
            <a:r>
              <a:rPr lang="en-US" dirty="0" err="1"/>
              <a:t>Tekst</a:t>
            </a:r>
            <a:r>
              <a:rPr lang="en-US" dirty="0"/>
              <a:t> editor: </a:t>
            </a:r>
            <a:r>
              <a:rPr lang="en-US" dirty="0" err="1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2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AE73-1735-D4D0-8235-FEEEE61A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konsepter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7048-B8E9-BBD9-1C5E-987B3DC0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Variabler</a:t>
            </a:r>
            <a:r>
              <a:rPr lang="en-US" dirty="0"/>
              <a:t> (</a:t>
            </a:r>
            <a:r>
              <a:rPr lang="en-US" dirty="0" err="1"/>
              <a:t>Navn</a:t>
            </a:r>
            <a:r>
              <a:rPr lang="en-US" dirty="0"/>
              <a:t> = “Martin”)</a:t>
            </a:r>
          </a:p>
          <a:p>
            <a:r>
              <a:rPr lang="en-US" dirty="0" err="1"/>
              <a:t>Kontroler</a:t>
            </a:r>
            <a:r>
              <a:rPr lang="en-US" dirty="0"/>
              <a:t> logic (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noe</a:t>
            </a:r>
            <a:r>
              <a:rPr lang="en-US" dirty="0"/>
              <a:t>, </a:t>
            </a:r>
            <a:r>
              <a:rPr lang="en-US" dirty="0" err="1"/>
              <a:t>gjør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)</a:t>
            </a:r>
          </a:p>
          <a:p>
            <a:r>
              <a:rPr lang="en-US" dirty="0" err="1"/>
              <a:t>Funksjoner</a:t>
            </a:r>
            <a:r>
              <a:rPr lang="en-US" dirty="0"/>
              <a:t> (How-to guides/</a:t>
            </a:r>
            <a:r>
              <a:rPr lang="en-US" dirty="0" err="1"/>
              <a:t>oppskrift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8751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038-B657-61D3-426C-2792B974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Funksjoner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BA5F-FF47-6F7F-763D-CC652B47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How-to / </a:t>
            </a:r>
            <a:r>
              <a:rPr lang="en-US" dirty="0" err="1"/>
              <a:t>oppskrifter</a:t>
            </a:r>
            <a:endParaRPr lang="en-US" dirty="0"/>
          </a:p>
          <a:p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brukt</a:t>
            </a:r>
            <a:r>
              <a:rPr lang="en-US" dirty="0"/>
              <a:t> for å </a:t>
            </a:r>
            <a:r>
              <a:rPr lang="en-US" dirty="0" err="1"/>
              <a:t>samle</a:t>
            </a:r>
            <a:r>
              <a:rPr lang="en-US" dirty="0"/>
              <a:t> </a:t>
            </a:r>
            <a:r>
              <a:rPr lang="en-US" dirty="0" err="1"/>
              <a:t>funksjonalitet</a:t>
            </a:r>
            <a:r>
              <a:rPr lang="en-US" dirty="0"/>
              <a:t>. </a:t>
            </a:r>
          </a:p>
          <a:p>
            <a:r>
              <a:rPr lang="en-US" dirty="0"/>
              <a:t>Det er mange </a:t>
            </a:r>
            <a:r>
              <a:rPr lang="en-US" dirty="0" err="1"/>
              <a:t>innebygde</a:t>
            </a:r>
            <a:r>
              <a:rPr lang="en-US" dirty="0"/>
              <a:t> </a:t>
            </a:r>
            <a:r>
              <a:rPr lang="en-US" dirty="0" err="1"/>
              <a:t>funksjoner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python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La </a:t>
            </a:r>
            <a:r>
              <a:rPr lang="en-US" dirty="0" err="1"/>
              <a:t>oss</a:t>
            </a:r>
            <a:r>
              <a:rPr lang="en-US" dirty="0"/>
              <a:t> </a:t>
            </a:r>
            <a:r>
              <a:rPr lang="en-US" dirty="0" err="1"/>
              <a:t>skrive</a:t>
            </a:r>
            <a:r>
              <a:rPr lang="en-US" dirty="0"/>
              <a:t> </a:t>
            </a:r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9555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038-B657-61D3-426C-2792B974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Funksjoner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BA5F-FF47-6F7F-763D-CC652B47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Gratulerer</a:t>
            </a:r>
            <a:r>
              <a:rPr lang="en-US" dirty="0"/>
              <a:t>! Du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laget</a:t>
            </a:r>
            <a:r>
              <a:rPr lang="en-US" dirty="0"/>
              <a:t> </a:t>
            </a:r>
            <a:r>
              <a:rPr lang="en-US" dirty="0" err="1"/>
              <a:t>ditt</a:t>
            </a:r>
            <a:r>
              <a:rPr lang="en-US" dirty="0"/>
              <a:t> </a:t>
            </a:r>
            <a:r>
              <a:rPr lang="en-US" dirty="0" err="1"/>
              <a:t>første</a:t>
            </a:r>
            <a:r>
              <a:rPr lang="en-US" dirty="0"/>
              <a:t> python program!</a:t>
            </a:r>
          </a:p>
          <a:p>
            <a:r>
              <a:rPr lang="en-US" dirty="0" err="1"/>
              <a:t>Oppdater</a:t>
            </a:r>
            <a:r>
              <a:rPr lang="en-US" dirty="0"/>
              <a:t> </a:t>
            </a:r>
            <a:r>
              <a:rPr lang="en-US" dirty="0" err="1"/>
              <a:t>ditt</a:t>
            </a:r>
            <a:r>
              <a:rPr lang="en-US" dirty="0"/>
              <a:t> program, </a:t>
            </a:r>
            <a:r>
              <a:rPr lang="en-US" dirty="0" err="1"/>
              <a:t>slik</a:t>
            </a:r>
            <a:r>
              <a:rPr lang="en-US" dirty="0"/>
              <a:t> at du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5 </a:t>
            </a:r>
            <a:r>
              <a:rPr lang="en-US" dirty="0" err="1"/>
              <a:t>fakta</a:t>
            </a:r>
            <a:r>
              <a:rPr lang="en-US" dirty="0"/>
              <a:t> om deg </a:t>
            </a:r>
            <a:r>
              <a:rPr lang="en-US" dirty="0" err="1"/>
              <a:t>selv</a:t>
            </a:r>
            <a:r>
              <a:rPr lang="en-US" dirty="0"/>
              <a:t>,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format: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ditt_navn</a:t>
            </a:r>
            <a:r>
              <a:rPr lang="en-US" dirty="0"/>
              <a:t> </a:t>
            </a:r>
            <a:r>
              <a:rPr lang="en-US" dirty="0" err="1"/>
              <a:t>fakta_om_deg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 err="1"/>
              <a:t>f.eks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“Martin driver med hacking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fritiden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511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FFDA-185B-17DF-6388-6F9F99AF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8A21-FA66-613A-72C7-45B30380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Hukomelsen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ditt</a:t>
            </a:r>
            <a:r>
              <a:rPr lang="en-US" dirty="0"/>
              <a:t> program</a:t>
            </a:r>
          </a:p>
          <a:p>
            <a:r>
              <a:rPr lang="en-US" dirty="0" err="1"/>
              <a:t>Brukes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holde</a:t>
            </a:r>
            <a:r>
              <a:rPr lang="en-US" dirty="0"/>
              <a:t> data/</a:t>
            </a:r>
            <a:r>
              <a:rPr lang="en-US" dirty="0" err="1"/>
              <a:t>informasjon</a:t>
            </a:r>
            <a:endParaRPr lang="en-US" dirty="0"/>
          </a:p>
          <a:p>
            <a:r>
              <a:rPr lang="en-US" dirty="0" err="1"/>
              <a:t>F.eks</a:t>
            </a:r>
            <a:endParaRPr lang="en-US" dirty="0"/>
          </a:p>
          <a:p>
            <a:pPr lvl="1"/>
            <a:r>
              <a:rPr lang="en-US" dirty="0" err="1"/>
              <a:t>variable_navn</a:t>
            </a:r>
            <a:r>
              <a:rPr lang="en-US" dirty="0"/>
              <a:t> =  Verdi</a:t>
            </a:r>
          </a:p>
          <a:p>
            <a:pPr lvl="1"/>
            <a:r>
              <a:rPr lang="en-US" dirty="0"/>
              <a:t>x = 12</a:t>
            </a:r>
          </a:p>
          <a:p>
            <a:pPr lvl="1"/>
            <a:r>
              <a:rPr lang="en-US" dirty="0" err="1"/>
              <a:t>navn</a:t>
            </a:r>
            <a:r>
              <a:rPr lang="en-US" dirty="0"/>
              <a:t> = “Martin”</a:t>
            </a:r>
          </a:p>
          <a:p>
            <a:pPr lvl="1"/>
            <a:r>
              <a:rPr lang="en-US" dirty="0" err="1"/>
              <a:t>aoifjeaeisogjasoigjasoigj</a:t>
            </a:r>
            <a:r>
              <a:rPr lang="en-US" dirty="0"/>
              <a:t> = “</a:t>
            </a:r>
            <a:r>
              <a:rPr lang="en-US" dirty="0" err="1"/>
              <a:t>iskrem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lkmlkmoijikmllknm</a:t>
            </a:r>
            <a:r>
              <a:rPr lang="en-US" dirty="0"/>
              <a:t> = 999999</a:t>
            </a:r>
          </a:p>
        </p:txBody>
      </p:sp>
    </p:spTree>
    <p:extLst>
      <p:ext uri="{BB962C8B-B14F-4D97-AF65-F5344CB8AC3E}">
        <p14:creationId xmlns:p14="http://schemas.microsoft.com/office/powerpoint/2010/main" val="247493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7611-D424-442D-A0A4-0D6D8F9E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typer</a:t>
            </a:r>
            <a:r>
              <a:rPr lang="en-US" dirty="0"/>
              <a:t> – </a:t>
            </a:r>
            <a:r>
              <a:rPr lang="en-US" dirty="0" err="1"/>
              <a:t>Typer</a:t>
            </a:r>
            <a:r>
              <a:rPr lang="en-US" dirty="0"/>
              <a:t> av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9111-5785-0F5C-0DC4-A27F28F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Data</a:t>
            </a:r>
            <a:r>
              <a:rPr lang="en-US" dirty="0" err="1"/>
              <a:t>maskiner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maskin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jobber med data</a:t>
            </a:r>
          </a:p>
          <a:p>
            <a:r>
              <a:rPr lang="en-US" dirty="0"/>
              <a:t>Vi </a:t>
            </a:r>
            <a:r>
              <a:rPr lang="en-US" dirty="0" err="1"/>
              <a:t>har</a:t>
            </a:r>
            <a:r>
              <a:rPr lang="en-US" dirty="0"/>
              <a:t> mange </a:t>
            </a: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typer</a:t>
            </a:r>
            <a:r>
              <a:rPr lang="en-US" dirty="0"/>
              <a:t> av data</a:t>
            </a:r>
          </a:p>
          <a:p>
            <a:pPr lvl="1"/>
            <a:r>
              <a:rPr lang="en-US" dirty="0"/>
              <a:t>Tall – integers (int): 22</a:t>
            </a:r>
          </a:p>
          <a:p>
            <a:pPr lvl="1"/>
            <a:r>
              <a:rPr lang="en-US" dirty="0" err="1"/>
              <a:t>Tekst</a:t>
            </a:r>
            <a:r>
              <a:rPr lang="en-US" dirty="0"/>
              <a:t> – String: “Martin er </a:t>
            </a:r>
            <a:r>
              <a:rPr lang="en-US" dirty="0" err="1"/>
              <a:t>kul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Lister – Array: [“Martin”, “Marianne”, “Dervis”]</a:t>
            </a:r>
          </a:p>
          <a:p>
            <a:pPr lvl="1"/>
            <a:r>
              <a:rPr lang="en-US" dirty="0" err="1"/>
              <a:t>Og</a:t>
            </a:r>
            <a:r>
              <a:rPr lang="en-US" dirty="0"/>
              <a:t> mange </a:t>
            </a:r>
            <a:r>
              <a:rPr lang="en-US" dirty="0" err="1"/>
              <a:t>flere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8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1C12-4FFF-6DD6-A042-431D85EC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Forventninger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tanker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6D2D-F455-17C3-932B-6C0C65A65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legger du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ordet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r>
              <a:rPr lang="en-US" dirty="0"/>
              <a:t>?</a:t>
            </a:r>
          </a:p>
          <a:p>
            <a:r>
              <a:rPr lang="en-US" dirty="0" err="1"/>
              <a:t>Hva</a:t>
            </a:r>
            <a:r>
              <a:rPr lang="en-US" dirty="0"/>
              <a:t> er din </a:t>
            </a:r>
            <a:r>
              <a:rPr lang="en-US" dirty="0" err="1"/>
              <a:t>forventninger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idag</a:t>
            </a:r>
            <a:r>
              <a:rPr lang="en-US" dirty="0"/>
              <a:t>? </a:t>
            </a:r>
          </a:p>
          <a:p>
            <a:r>
              <a:rPr lang="en-US" dirty="0" err="1"/>
              <a:t>Hvorfor</a:t>
            </a:r>
            <a:r>
              <a:rPr lang="en-US" dirty="0"/>
              <a:t> </a:t>
            </a:r>
            <a:r>
              <a:rPr lang="en-US" dirty="0" err="1"/>
              <a:t>hadde</a:t>
            </a:r>
            <a:r>
              <a:rPr lang="en-US" dirty="0"/>
              <a:t> du </a:t>
            </a:r>
            <a:r>
              <a:rPr lang="en-US" dirty="0" err="1"/>
              <a:t>lyst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være</a:t>
            </a:r>
            <a:r>
              <a:rPr lang="en-US" dirty="0"/>
              <a:t> med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workshopen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40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FA5E-D697-23CC-1692-3373ABE6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 -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B7C1-0885-61BF-E704-42C33CF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Programmet</a:t>
            </a:r>
            <a:r>
              <a:rPr lang="en-US" dirty="0"/>
              <a:t> </a:t>
            </a:r>
            <a:r>
              <a:rPr lang="en-US" dirty="0" err="1"/>
              <a:t>vårt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tolke</a:t>
            </a:r>
            <a:r>
              <a:rPr lang="en-US" dirty="0"/>
              <a:t> </a:t>
            </a:r>
            <a:r>
              <a:rPr lang="en-US" dirty="0" err="1"/>
              <a:t>matematiske</a:t>
            </a:r>
            <a:r>
              <a:rPr lang="en-US" dirty="0"/>
              <a:t> tall</a:t>
            </a:r>
          </a:p>
          <a:p>
            <a:r>
              <a:rPr lang="en-US" dirty="0"/>
              <a:t>alder = 20+6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740DA-F657-A175-D44C-6E35BECF3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300537"/>
            <a:ext cx="4029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01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458D-B9C5-0E53-72F1-CEDCE49B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Tekst</a:t>
            </a:r>
            <a:r>
              <a:rPr lang="en-US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D6A5-FB48-964B-EC9F-79A5701D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Nå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vi vet </a:t>
            </a:r>
            <a:r>
              <a:rPr lang="en-US" dirty="0" err="1"/>
              <a:t>hvordan</a:t>
            </a:r>
            <a:r>
              <a:rPr lang="en-US" dirty="0"/>
              <a:t> vi </a:t>
            </a:r>
            <a:r>
              <a:rPr lang="en-US" dirty="0" err="1"/>
              <a:t>håntere</a:t>
            </a:r>
            <a:r>
              <a:rPr lang="en-US" dirty="0"/>
              <a:t> tall, </a:t>
            </a:r>
            <a:r>
              <a:rPr lang="en-US" dirty="0" err="1"/>
              <a:t>hva</a:t>
            </a:r>
            <a:r>
              <a:rPr lang="en-US" dirty="0"/>
              <a:t> med </a:t>
            </a:r>
            <a:r>
              <a:rPr lang="en-US" dirty="0" err="1"/>
              <a:t>tekst</a:t>
            </a:r>
            <a:r>
              <a:rPr lang="en-US" dirty="0"/>
              <a:t>?</a:t>
            </a:r>
          </a:p>
          <a:p>
            <a:r>
              <a:rPr lang="en-US" dirty="0"/>
              <a:t>Legg </a:t>
            </a:r>
            <a:r>
              <a:rPr lang="en-US" dirty="0" err="1"/>
              <a:t>merke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, at variable er bare </a:t>
            </a:r>
            <a:r>
              <a:rPr lang="en-US" dirty="0" err="1"/>
              <a:t>ord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vårt</a:t>
            </a:r>
            <a:r>
              <a:rPr lang="en-US" dirty="0"/>
              <a:t> program </a:t>
            </a:r>
            <a:r>
              <a:rPr lang="en-US" dirty="0" err="1"/>
              <a:t>vite</a:t>
            </a:r>
            <a:r>
              <a:rPr lang="en-US" dirty="0"/>
              <a:t> om vi </a:t>
            </a:r>
            <a:r>
              <a:rPr lang="en-US" dirty="0" err="1"/>
              <a:t>snakker</a:t>
            </a:r>
            <a:r>
              <a:rPr lang="en-US" dirty="0"/>
              <a:t> om </a:t>
            </a:r>
            <a:r>
              <a:rPr lang="en-US" dirty="0" err="1"/>
              <a:t>variablene</a:t>
            </a:r>
            <a:r>
              <a:rPr lang="en-US" dirty="0"/>
              <a:t> ‘</a:t>
            </a:r>
            <a:r>
              <a:rPr lang="en-US" dirty="0" err="1"/>
              <a:t>navn</a:t>
            </a:r>
            <a:r>
              <a:rPr lang="en-US" dirty="0"/>
              <a:t>’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teksten</a:t>
            </a:r>
            <a:r>
              <a:rPr lang="en-US" dirty="0"/>
              <a:t> ‘</a:t>
            </a:r>
            <a:r>
              <a:rPr lang="en-US" dirty="0" err="1"/>
              <a:t>navn</a:t>
            </a:r>
            <a:r>
              <a:rPr lang="en-US" dirty="0"/>
              <a:t>’?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A40EA-4797-AB7A-3EB7-5B19A7A9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17" y="3428999"/>
            <a:ext cx="2479531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96B8-1AE2-D719-42F2-C6C214BA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Dynamisk</a:t>
            </a:r>
            <a:r>
              <a:rPr lang="en-US" dirty="0"/>
              <a:t> vs </a:t>
            </a:r>
            <a:r>
              <a:rPr lang="en-US" dirty="0" err="1"/>
              <a:t>statisk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82DE-5ECD-5C3F-8451-DC3D93F8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din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oppdater</a:t>
            </a:r>
            <a:r>
              <a:rPr lang="en-US" dirty="0"/>
              <a:t> </a:t>
            </a:r>
            <a:r>
              <a:rPr lang="en-US" dirty="0" err="1"/>
              <a:t>navnet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personen</a:t>
            </a:r>
            <a:r>
              <a:rPr lang="en-US" dirty="0"/>
              <a:t> for </a:t>
            </a:r>
            <a:r>
              <a:rPr lang="en-US" dirty="0" err="1"/>
              <a:t>hver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du </a:t>
            </a:r>
            <a:r>
              <a:rPr lang="en-US" dirty="0" err="1"/>
              <a:t>skrev</a:t>
            </a:r>
            <a:r>
              <a:rPr lang="en-US" dirty="0"/>
              <a:t>. </a:t>
            </a:r>
          </a:p>
          <a:p>
            <a:r>
              <a:rPr lang="en-US" dirty="0" err="1"/>
              <a:t>F.eks</a:t>
            </a:r>
            <a:r>
              <a:rPr lang="en-US" dirty="0"/>
              <a:t>: </a:t>
            </a:r>
            <a:r>
              <a:rPr lang="en-US" dirty="0" err="1"/>
              <a:t>endre</a:t>
            </a:r>
            <a:r>
              <a:rPr lang="en-US" dirty="0"/>
              <a:t> </a:t>
            </a:r>
            <a:r>
              <a:rPr lang="en-US" dirty="0" err="1"/>
              <a:t>navnet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Martin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Snørre</a:t>
            </a:r>
            <a:r>
              <a:rPr lang="en-US" dirty="0"/>
              <a:t> </a:t>
            </a:r>
            <a:r>
              <a:rPr lang="en-US" dirty="0" err="1"/>
              <a:t>Snurlandson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4F6F4-9A15-6566-F67A-3BE09DF3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81" y="4183720"/>
            <a:ext cx="464884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27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E95A-4FE3-530D-318F-9A40B783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Dynamisk</a:t>
            </a:r>
            <a:r>
              <a:rPr lang="en-US" dirty="0"/>
              <a:t> vs </a:t>
            </a:r>
            <a:r>
              <a:rPr lang="en-US" dirty="0" err="1"/>
              <a:t>statisk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EAB19-2527-6C77-B0D5-47E4AC04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Dette </a:t>
            </a:r>
            <a:r>
              <a:rPr lang="en-US" dirty="0" err="1"/>
              <a:t>kaller</a:t>
            </a:r>
            <a:r>
              <a:rPr lang="en-US" dirty="0"/>
              <a:t> vi “Hardcoded / hardcoded”</a:t>
            </a:r>
          </a:p>
          <a:p>
            <a:r>
              <a:rPr lang="en-US" dirty="0"/>
              <a:t>Vi </a:t>
            </a:r>
            <a:r>
              <a:rPr lang="en-US" dirty="0" err="1"/>
              <a:t>vil</a:t>
            </a:r>
            <a:r>
              <a:rPr lang="en-US" dirty="0"/>
              <a:t> ha </a:t>
            </a:r>
            <a:r>
              <a:rPr lang="en-US" dirty="0" err="1"/>
              <a:t>dynamisk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/data,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gjenbrukes</a:t>
            </a:r>
            <a:r>
              <a:rPr lang="en-US" dirty="0"/>
              <a:t>!</a:t>
            </a:r>
          </a:p>
          <a:p>
            <a:r>
              <a:rPr lang="en-US" dirty="0"/>
              <a:t>Lag </a:t>
            </a:r>
            <a:r>
              <a:rPr lang="en-US" dirty="0" err="1"/>
              <a:t>variabler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huske</a:t>
            </a:r>
            <a:r>
              <a:rPr lang="en-US" dirty="0"/>
              <a:t> </a:t>
            </a:r>
            <a:r>
              <a:rPr lang="en-US" dirty="0" err="1"/>
              <a:t>følgene</a:t>
            </a:r>
            <a:r>
              <a:rPr lang="en-US" dirty="0"/>
              <a:t> </a:t>
            </a:r>
            <a:r>
              <a:rPr lang="en-US" dirty="0" err="1"/>
              <a:t>informasjon</a:t>
            </a:r>
            <a:r>
              <a:rPr lang="en-US" dirty="0"/>
              <a:t> om deg </a:t>
            </a:r>
            <a:r>
              <a:rPr lang="en-US" dirty="0" err="1"/>
              <a:t>selv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Navn</a:t>
            </a:r>
            <a:endParaRPr lang="en-US" dirty="0"/>
          </a:p>
          <a:p>
            <a:pPr lvl="1"/>
            <a:r>
              <a:rPr lang="en-US" dirty="0"/>
              <a:t>Alder</a:t>
            </a:r>
          </a:p>
          <a:p>
            <a:pPr lvl="1"/>
            <a:r>
              <a:rPr lang="en-US" dirty="0"/>
              <a:t>Stilling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nåværende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ønsket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437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7D4C-573A-E0F6-7C55-330880B1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Dynamisk</a:t>
            </a:r>
            <a:r>
              <a:rPr lang="en-US" dirty="0"/>
              <a:t> 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B363-1DC2-8BDA-C702-A594BD8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Erstatt</a:t>
            </a:r>
            <a:r>
              <a:rPr lang="en-US" dirty="0"/>
              <a:t> det hardcoded </a:t>
            </a:r>
            <a:r>
              <a:rPr lang="en-US" dirty="0" err="1"/>
              <a:t>navnet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din print </a:t>
            </a:r>
            <a:r>
              <a:rPr lang="en-US" dirty="0" err="1"/>
              <a:t>funksjoner</a:t>
            </a:r>
            <a:r>
              <a:rPr lang="en-US" dirty="0"/>
              <a:t> med </a:t>
            </a:r>
            <a:r>
              <a:rPr lang="en-US" dirty="0" err="1"/>
              <a:t>navn</a:t>
            </a:r>
            <a:r>
              <a:rPr lang="en-US" dirty="0"/>
              <a:t> </a:t>
            </a:r>
            <a:r>
              <a:rPr lang="en-US" dirty="0" err="1"/>
              <a:t>variabelen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E7581-AA72-33AB-9998-C4B15FE2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18" y="4134454"/>
            <a:ext cx="4858953" cy="9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92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C368-9EDD-9597-8962-12FB7D4C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Dynamisk</a:t>
            </a:r>
            <a:r>
              <a:rPr lang="en-US" dirty="0"/>
              <a:t>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AE08-574E-4490-6BDF-C74034B7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Lag </a:t>
            </a:r>
            <a:r>
              <a:rPr lang="en-US" dirty="0" err="1"/>
              <a:t>en</a:t>
            </a:r>
            <a:r>
              <a:rPr lang="en-US" dirty="0"/>
              <a:t> print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 alle </a:t>
            </a:r>
            <a:r>
              <a:rPr lang="en-US" dirty="0" err="1"/>
              <a:t>variablene</a:t>
            </a:r>
            <a:r>
              <a:rPr lang="en-US" dirty="0"/>
              <a:t> dine I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setning</a:t>
            </a:r>
            <a:r>
              <a:rPr lang="en-US" dirty="0"/>
              <a:t>:</a:t>
            </a:r>
          </a:p>
          <a:p>
            <a:r>
              <a:rPr lang="en-US" dirty="0" err="1"/>
              <a:t>F.eks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nb-NO" dirty="0"/>
              <a:t>Mitt navn er Martin Jeg er 26 år gammel, min stilling i PIT er Utvikler min nåværende lønn er 700000 men, jeg ønsker en lønn på 10000000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394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ACBD-DB06-5A18-5DA2-70AD3E6A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logikk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440B-2BB8-31A9-C38B-1298F857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logikk</a:t>
            </a:r>
            <a:r>
              <a:rPr lang="en-US" dirty="0"/>
              <a:t>: </a:t>
            </a:r>
            <a:r>
              <a:rPr lang="en-US" dirty="0" err="1"/>
              <a:t>Regler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normer</a:t>
            </a:r>
            <a:r>
              <a:rPr lang="en-US" dirty="0"/>
              <a:t> for </a:t>
            </a:r>
            <a:r>
              <a:rPr lang="en-US" dirty="0" err="1"/>
              <a:t>vårt</a:t>
            </a:r>
            <a:r>
              <a:rPr lang="en-US" dirty="0"/>
              <a:t> program. </a:t>
            </a:r>
          </a:p>
          <a:p>
            <a:r>
              <a:rPr lang="en-US" dirty="0"/>
              <a:t>3 </a:t>
            </a:r>
            <a:r>
              <a:rPr lang="en-US" dirty="0" err="1"/>
              <a:t>nøkkelord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</a:t>
            </a:r>
          </a:p>
          <a:p>
            <a:pPr lvl="1"/>
            <a:r>
              <a:rPr lang="en-US" dirty="0" err="1"/>
              <a:t>elif</a:t>
            </a:r>
            <a:r>
              <a:rPr lang="en-US" dirty="0"/>
              <a:t> (else if)</a:t>
            </a:r>
          </a:p>
          <a:p>
            <a:pPr lvl="1"/>
            <a:r>
              <a:rPr lang="en-US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2418039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B945-499F-6915-B922-7A76C427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F5A3-EB29-1B76-D634-0A7800E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B4FEFD-556F-C14E-72CC-CD5C02FB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0" y="2546624"/>
            <a:ext cx="6745653" cy="26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31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F8C-2F98-F9C9-4B95-266C7652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(else if)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ECEDF-AE01-6250-C50B-35F79084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8BC46F-5FBF-54FF-58F8-1AB13C9E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85" y="2281021"/>
            <a:ext cx="7727227" cy="34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85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957F-7723-058F-5BDB-219120A5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CB92-E460-3FE5-C3A0-A17835BE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2A28C-2AC8-268D-E6FE-5B29AC10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84" y="2180496"/>
            <a:ext cx="6913079" cy="41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4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77B0-76A3-E5AF-B235-11408018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Velkommen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354E-ED37-7864-70E1-65B3ECA2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1) Lage </a:t>
            </a:r>
            <a:r>
              <a:rPr lang="en-US" dirty="0" err="1"/>
              <a:t>ditt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program </a:t>
            </a:r>
            <a:r>
              <a:rPr lang="en-US" dirty="0" err="1"/>
              <a:t>i</a:t>
            </a:r>
            <a:r>
              <a:rPr lang="en-US" dirty="0"/>
              <a:t> Python </a:t>
            </a:r>
          </a:p>
          <a:p>
            <a:r>
              <a:rPr lang="en-US" dirty="0"/>
              <a:t>2) </a:t>
            </a:r>
            <a:r>
              <a:rPr lang="en-US" dirty="0" err="1"/>
              <a:t>Forstå</a:t>
            </a:r>
            <a:r>
              <a:rPr lang="en-US" dirty="0"/>
              <a:t> </a:t>
            </a:r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utviklere</a:t>
            </a:r>
            <a:r>
              <a:rPr lang="en-US" dirty="0"/>
              <a:t> </a:t>
            </a:r>
            <a:r>
              <a:rPr lang="en-US" dirty="0" err="1"/>
              <a:t>tenker</a:t>
            </a:r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Forstå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vanskelig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r>
              <a:rPr lang="en-US" dirty="0"/>
              <a:t> 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47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1E77-183C-5CB3-EFAC-687A26E0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 </a:t>
            </a:r>
            <a:r>
              <a:rPr lang="en-US" dirty="0" err="1"/>
              <a:t>trenger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altid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CB6F1-75FE-D726-9354-29B1A6F3A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680" y="2022048"/>
            <a:ext cx="8846346" cy="4338112"/>
          </a:xfrm>
        </p:spPr>
      </p:pic>
    </p:spTree>
    <p:extLst>
      <p:ext uri="{BB962C8B-B14F-4D97-AF65-F5344CB8AC3E}">
        <p14:creationId xmlns:p14="http://schemas.microsoft.com/office/powerpoint/2010/main" val="3265046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AA93-BCFE-C953-4160-8610AEE8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logikk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358B-9AF1-633C-36C1-17533D43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Oppdater</a:t>
            </a:r>
            <a:r>
              <a:rPr lang="en-US" dirty="0"/>
              <a:t> </a:t>
            </a:r>
            <a:r>
              <a:rPr lang="en-US" dirty="0" err="1"/>
              <a:t>ditt</a:t>
            </a:r>
            <a:r>
              <a:rPr lang="en-US" dirty="0"/>
              <a:t> program, </a:t>
            </a:r>
            <a:r>
              <a:rPr lang="en-US" dirty="0" err="1"/>
              <a:t>slik</a:t>
            </a:r>
            <a:r>
              <a:rPr lang="en-US" dirty="0"/>
              <a:t> at du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sjekke</a:t>
            </a:r>
            <a:r>
              <a:rPr lang="en-US" dirty="0"/>
              <a:t> om du er </a:t>
            </a:r>
            <a:r>
              <a:rPr lang="en-US" dirty="0" err="1"/>
              <a:t>fornøyd</a:t>
            </a:r>
            <a:r>
              <a:rPr lang="en-US" dirty="0"/>
              <a:t> med din </a:t>
            </a:r>
            <a:r>
              <a:rPr lang="en-US" dirty="0" err="1"/>
              <a:t>nåværende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1. </a:t>
            </a:r>
            <a:r>
              <a:rPr lang="en-US" dirty="0" err="1"/>
              <a:t>Hvis</a:t>
            </a:r>
            <a:r>
              <a:rPr lang="en-US" dirty="0"/>
              <a:t> din </a:t>
            </a:r>
            <a:r>
              <a:rPr lang="en-US" dirty="0" err="1"/>
              <a:t>nåværende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 er </a:t>
            </a:r>
            <a:r>
              <a:rPr lang="en-US" dirty="0" err="1"/>
              <a:t>større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din </a:t>
            </a:r>
            <a:r>
              <a:rPr lang="en-US" dirty="0" err="1"/>
              <a:t>ønsket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, print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meldingen</a:t>
            </a:r>
            <a:r>
              <a:rPr lang="en-US" dirty="0"/>
              <a:t> “</a:t>
            </a:r>
            <a:r>
              <a:rPr lang="en-US" dirty="0" err="1"/>
              <a:t>Veldig</a:t>
            </a:r>
            <a:r>
              <a:rPr lang="en-US" dirty="0"/>
              <a:t> </a:t>
            </a:r>
            <a:r>
              <a:rPr lang="en-US" dirty="0" err="1"/>
              <a:t>fornøyd</a:t>
            </a:r>
            <a:r>
              <a:rPr lang="en-US" dirty="0"/>
              <a:t>!”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Hvis</a:t>
            </a:r>
            <a:r>
              <a:rPr lang="en-US" dirty="0"/>
              <a:t> din </a:t>
            </a:r>
            <a:r>
              <a:rPr lang="en-US" dirty="0" err="1"/>
              <a:t>nåværende</a:t>
            </a:r>
            <a:r>
              <a:rPr lang="en-US" dirty="0"/>
              <a:t> er </a:t>
            </a:r>
            <a:r>
              <a:rPr lang="en-US" dirty="0" err="1"/>
              <a:t>lik</a:t>
            </a:r>
            <a:r>
              <a:rPr lang="en-US" dirty="0"/>
              <a:t> din </a:t>
            </a:r>
            <a:r>
              <a:rPr lang="en-US" dirty="0" err="1"/>
              <a:t>ønsket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, print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meldingen</a:t>
            </a:r>
            <a:r>
              <a:rPr lang="en-US" dirty="0"/>
              <a:t> “</a:t>
            </a:r>
            <a:r>
              <a:rPr lang="en-US" dirty="0" err="1"/>
              <a:t>fornøyd</a:t>
            </a:r>
            <a:r>
              <a:rPr lang="en-US" dirty="0"/>
              <a:t>!”</a:t>
            </a:r>
          </a:p>
          <a:p>
            <a:pPr lvl="1"/>
            <a:r>
              <a:rPr lang="en-US" dirty="0"/>
              <a:t>3. </a:t>
            </a:r>
            <a:r>
              <a:rPr lang="en-US" dirty="0" err="1"/>
              <a:t>Hvis</a:t>
            </a:r>
            <a:r>
              <a:rPr lang="en-US" dirty="0"/>
              <a:t> din </a:t>
            </a:r>
            <a:r>
              <a:rPr lang="en-US" dirty="0" err="1"/>
              <a:t>lønn</a:t>
            </a:r>
            <a:r>
              <a:rPr lang="en-US" dirty="0"/>
              <a:t>, er </a:t>
            </a:r>
            <a:r>
              <a:rPr lang="en-US" dirty="0" err="1"/>
              <a:t>lavere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det du </a:t>
            </a:r>
            <a:r>
              <a:rPr lang="en-US" dirty="0" err="1"/>
              <a:t>ønsker</a:t>
            </a:r>
            <a:r>
              <a:rPr lang="en-US" dirty="0"/>
              <a:t>, print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sur melding!</a:t>
            </a:r>
          </a:p>
        </p:txBody>
      </p:sp>
    </p:spTree>
    <p:extLst>
      <p:ext uri="{BB962C8B-B14F-4D97-AF65-F5344CB8AC3E}">
        <p14:creationId xmlns:p14="http://schemas.microsoft.com/office/powerpoint/2010/main" val="2802691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6DE9-2FB6-5BE7-2189-6BF35345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logikk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9232-83E7-50A0-05A2-5F0453FE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Oppdater</a:t>
            </a:r>
            <a:r>
              <a:rPr lang="en-US" dirty="0"/>
              <a:t> din </a:t>
            </a:r>
            <a:r>
              <a:rPr lang="en-US" dirty="0" err="1"/>
              <a:t>lønns</a:t>
            </a:r>
            <a:r>
              <a:rPr lang="en-US" dirty="0"/>
              <a:t> </a:t>
            </a:r>
            <a:r>
              <a:rPr lang="en-US" dirty="0" err="1"/>
              <a:t>sjekking</a:t>
            </a:r>
            <a:r>
              <a:rPr lang="en-US" dirty="0"/>
              <a:t> </a:t>
            </a:r>
            <a:r>
              <a:rPr lang="en-US" dirty="0" err="1"/>
              <a:t>funksjon</a:t>
            </a:r>
            <a:r>
              <a:rPr lang="en-US" dirty="0"/>
              <a:t>, </a:t>
            </a:r>
            <a:r>
              <a:rPr lang="en-US" dirty="0" err="1"/>
              <a:t>slik</a:t>
            </a:r>
            <a:r>
              <a:rPr lang="en-US" dirty="0"/>
              <a:t> at den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sjekker</a:t>
            </a:r>
            <a:r>
              <a:rPr lang="en-US" dirty="0"/>
              <a:t> folk </a:t>
            </a:r>
            <a:r>
              <a:rPr lang="en-US" dirty="0" err="1"/>
              <a:t>som</a:t>
            </a:r>
            <a:r>
              <a:rPr lang="en-US" dirty="0"/>
              <a:t> er 18 </a:t>
            </a:r>
            <a:r>
              <a:rPr lang="en-US" dirty="0" err="1"/>
              <a:t>år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eldre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3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A637-7350-AA65-3B30-8CD343DD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Hvem</a:t>
            </a:r>
            <a:r>
              <a:rPr lang="en-US" dirty="0"/>
              <a:t> er </a:t>
            </a:r>
            <a:r>
              <a:rPr lang="en-US" dirty="0" err="1"/>
              <a:t>jeg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7B05-BFB2-A050-DAE3-50A80E46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Martin Londal, 26 </a:t>
            </a:r>
            <a:r>
              <a:rPr lang="en-US" dirty="0" err="1"/>
              <a:t>år</a:t>
            </a:r>
            <a:endParaRPr lang="en-US" dirty="0"/>
          </a:p>
          <a:p>
            <a:r>
              <a:rPr lang="en-US" dirty="0" err="1"/>
              <a:t>Utvikler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PIT, team metamorphose</a:t>
            </a:r>
          </a:p>
          <a:p>
            <a:r>
              <a:rPr lang="en-US" dirty="0" err="1"/>
              <a:t>Bachlor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UiO</a:t>
            </a:r>
            <a:endParaRPr lang="en-US" dirty="0"/>
          </a:p>
          <a:p>
            <a:r>
              <a:rPr lang="en-US" dirty="0" err="1"/>
              <a:t>Leder</a:t>
            </a:r>
            <a:r>
              <a:rPr lang="en-US" dirty="0"/>
              <a:t> SC </a:t>
            </a:r>
            <a:r>
              <a:rPr lang="en-US" dirty="0" err="1"/>
              <a:t>i</a:t>
            </a:r>
            <a:r>
              <a:rPr lang="en-US" dirty="0"/>
              <a:t> PIT, </a:t>
            </a:r>
            <a:r>
              <a:rPr lang="en-US" dirty="0" err="1"/>
              <a:t>styrer</a:t>
            </a:r>
            <a:r>
              <a:rPr lang="en-US" dirty="0"/>
              <a:t> hands-on hacking workshops</a:t>
            </a:r>
          </a:p>
          <a:p>
            <a:r>
              <a:rPr lang="en-US" dirty="0" err="1"/>
              <a:t>Leder</a:t>
            </a:r>
            <a:r>
              <a:rPr lang="en-US" dirty="0"/>
              <a:t> PIT </a:t>
            </a:r>
            <a:r>
              <a:rPr lang="en-US" dirty="0" err="1"/>
              <a:t>sitt</a:t>
            </a:r>
            <a:r>
              <a:rPr lang="en-US" dirty="0"/>
              <a:t> hacking team, Abyss</a:t>
            </a:r>
          </a:p>
          <a:p>
            <a:r>
              <a:rPr lang="en-US" dirty="0"/>
              <a:t>Driver med </a:t>
            </a:r>
            <a:r>
              <a:rPr lang="en-US" dirty="0" err="1"/>
              <a:t>mye</a:t>
            </a:r>
            <a:r>
              <a:rPr lang="en-US" dirty="0"/>
              <a:t> hacking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koding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fritiden</a:t>
            </a:r>
            <a:endParaRPr lang="en-US" dirty="0"/>
          </a:p>
          <a:p>
            <a:r>
              <a:rPr lang="en-US" dirty="0" err="1"/>
              <a:t>Mye</a:t>
            </a:r>
            <a:r>
              <a:rPr lang="en-US" dirty="0"/>
              <a:t> </a:t>
            </a:r>
            <a:r>
              <a:rPr lang="en-US" dirty="0" err="1"/>
              <a:t>undervisning</a:t>
            </a:r>
            <a:r>
              <a:rPr lang="en-US" dirty="0"/>
              <a:t> / coaching </a:t>
            </a:r>
            <a:r>
              <a:rPr lang="en-US" dirty="0" err="1"/>
              <a:t>erfaring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812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D4E5-F78A-6FA7-3201-E8DF9E6A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 err="1"/>
              <a:t>Problemet</a:t>
            </a:r>
            <a:r>
              <a:rPr lang="en-US" dirty="0"/>
              <a:t> med å </a:t>
            </a:r>
            <a:r>
              <a:rPr lang="en-US" dirty="0" err="1"/>
              <a:t>lære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D858-1071-D909-6FC1-3B635C695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US" dirty="0" err="1"/>
              <a:t>Programmering</a:t>
            </a:r>
            <a:r>
              <a:rPr lang="en-US" dirty="0"/>
              <a:t> </a:t>
            </a:r>
            <a:r>
              <a:rPr lang="en-US" dirty="0" err="1"/>
              <a:t>læringskurven</a:t>
            </a:r>
            <a:r>
              <a:rPr lang="en-US" dirty="0"/>
              <a:t> </a:t>
            </a:r>
          </a:p>
          <a:p>
            <a:r>
              <a:rPr lang="en-US" dirty="0" err="1"/>
              <a:t>Programmering</a:t>
            </a:r>
            <a:r>
              <a:rPr lang="en-US" dirty="0"/>
              <a:t> tar </a:t>
            </a:r>
            <a:r>
              <a:rPr lang="en-US" dirty="0" err="1"/>
              <a:t>tid</a:t>
            </a:r>
            <a:endParaRPr lang="en-US" dirty="0"/>
          </a:p>
          <a:p>
            <a:r>
              <a:rPr lang="en-US" dirty="0"/>
              <a:t>Learning by doing, no other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263D0-6BF1-76DE-84E0-939078C4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75" y="2228003"/>
            <a:ext cx="3835475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19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04F9-66A4-2F90-D61C-4028F449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Problemet</a:t>
            </a:r>
            <a:r>
              <a:rPr lang="en-US" dirty="0"/>
              <a:t> med å </a:t>
            </a:r>
            <a:r>
              <a:rPr lang="en-US" dirty="0" err="1"/>
              <a:t>lære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E659-1FA0-C28F-6999-B3E2E6302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Grunner</a:t>
            </a:r>
            <a:r>
              <a:rPr lang="en-US" u="sng" dirty="0"/>
              <a:t> </a:t>
            </a:r>
            <a:r>
              <a:rPr lang="en-US" u="sng" dirty="0" err="1"/>
              <a:t>til</a:t>
            </a:r>
            <a:r>
              <a:rPr lang="en-US" u="sng" dirty="0"/>
              <a:t> at </a:t>
            </a:r>
            <a:r>
              <a:rPr lang="en-US" u="sng" dirty="0" err="1"/>
              <a:t>programmering</a:t>
            </a:r>
            <a:r>
              <a:rPr lang="en-US" u="sng" dirty="0"/>
              <a:t> er </a:t>
            </a:r>
            <a:r>
              <a:rPr lang="en-US" u="sng" dirty="0" err="1"/>
              <a:t>vanskelig</a:t>
            </a:r>
            <a:r>
              <a:rPr lang="en-US" u="sng" dirty="0"/>
              <a:t> </a:t>
            </a:r>
            <a:r>
              <a:rPr lang="en-US" u="sng" dirty="0" err="1"/>
              <a:t>i</a:t>
            </a:r>
            <a:r>
              <a:rPr lang="en-US" u="sng" dirty="0"/>
              <a:t> </a:t>
            </a:r>
            <a:r>
              <a:rPr lang="en-US" u="sng" dirty="0" err="1"/>
              <a:t>starten</a:t>
            </a:r>
            <a:r>
              <a:rPr lang="en-US" u="sng" dirty="0"/>
              <a:t>:</a:t>
            </a:r>
          </a:p>
          <a:p>
            <a:r>
              <a:rPr lang="en-US" dirty="0"/>
              <a:t>1. </a:t>
            </a:r>
            <a:r>
              <a:rPr lang="en-US" dirty="0" err="1"/>
              <a:t>Tankemåten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programmør</a:t>
            </a:r>
            <a:r>
              <a:rPr lang="en-US" dirty="0"/>
              <a:t> er </a:t>
            </a:r>
            <a:r>
              <a:rPr lang="en-US" dirty="0" err="1"/>
              <a:t>anderledes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ikke-programør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Veldig</a:t>
            </a:r>
            <a:r>
              <a:rPr lang="en-US" dirty="0"/>
              <a:t> </a:t>
            </a:r>
            <a:r>
              <a:rPr lang="en-US" dirty="0" err="1"/>
              <a:t>mye</a:t>
            </a:r>
            <a:r>
              <a:rPr lang="en-US" dirty="0"/>
              <a:t> </a:t>
            </a:r>
            <a:r>
              <a:rPr lang="en-US" dirty="0" err="1"/>
              <a:t>informasjon</a:t>
            </a:r>
            <a:endParaRPr lang="en-US" dirty="0"/>
          </a:p>
          <a:p>
            <a:r>
              <a:rPr lang="en-US" dirty="0"/>
              <a:t>3. Folk over-</a:t>
            </a:r>
            <a:r>
              <a:rPr lang="en-US" dirty="0" err="1"/>
              <a:t>kompliserer</a:t>
            </a:r>
            <a:r>
              <a:rPr lang="en-US" dirty="0"/>
              <a:t> </a:t>
            </a:r>
            <a:r>
              <a:rPr lang="en-US" dirty="0" err="1"/>
              <a:t>problemer</a:t>
            </a:r>
            <a:endParaRPr lang="en-US" dirty="0"/>
          </a:p>
          <a:p>
            <a:r>
              <a:rPr lang="en-US" dirty="0"/>
              <a:t>4. Folk er </a:t>
            </a:r>
            <a:r>
              <a:rPr lang="en-US" dirty="0" err="1"/>
              <a:t>redde</a:t>
            </a:r>
            <a:r>
              <a:rPr lang="en-US" dirty="0"/>
              <a:t> for å </a:t>
            </a:r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feil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597C-10C6-C0D3-264F-8F036D23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</a:t>
            </a:r>
            <a:r>
              <a:rPr lang="en-US" dirty="0" err="1"/>
              <a:t>før</a:t>
            </a:r>
            <a:r>
              <a:rPr lang="en-US" dirty="0"/>
              <a:t> vi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40BB-DE8A-1D89-62DD-99B00212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Spør</a:t>
            </a:r>
            <a:r>
              <a:rPr lang="en-US" dirty="0"/>
              <a:t> om </a:t>
            </a:r>
            <a:r>
              <a:rPr lang="en-US" dirty="0" err="1"/>
              <a:t>hjelp</a:t>
            </a:r>
            <a:r>
              <a:rPr lang="en-US" dirty="0"/>
              <a:t>! </a:t>
            </a:r>
          </a:p>
          <a:p>
            <a:r>
              <a:rPr lang="en-US" dirty="0" err="1"/>
              <a:t>spør</a:t>
            </a:r>
            <a:r>
              <a:rPr lang="en-US" dirty="0"/>
              <a:t> om </a:t>
            </a:r>
            <a:r>
              <a:rPr lang="en-US" dirty="0" err="1"/>
              <a:t>klarifikasjon</a:t>
            </a:r>
            <a:r>
              <a:rPr lang="en-US" dirty="0"/>
              <a:t>!,</a:t>
            </a:r>
          </a:p>
          <a:p>
            <a:r>
              <a:rPr lang="en-US" dirty="0" err="1"/>
              <a:t>skrik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spørsmål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gang!</a:t>
            </a:r>
          </a:p>
          <a:p>
            <a:r>
              <a:rPr lang="en-US" dirty="0"/>
              <a:t>-----------------------------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dag</a:t>
            </a:r>
            <a:r>
              <a:rPr lang="en-US" dirty="0"/>
              <a:t> for å </a:t>
            </a:r>
            <a:r>
              <a:rPr lang="en-US" dirty="0" err="1"/>
              <a:t>lære</a:t>
            </a:r>
            <a:r>
              <a:rPr lang="en-US" dirty="0"/>
              <a:t> seg </a:t>
            </a:r>
            <a:r>
              <a:rPr lang="en-US" dirty="0" err="1"/>
              <a:t>programmering</a:t>
            </a:r>
            <a:r>
              <a:rPr lang="en-US" dirty="0"/>
              <a:t> er CRAZY</a:t>
            </a:r>
          </a:p>
          <a:p>
            <a:r>
              <a:rPr lang="en-US" dirty="0"/>
              <a:t>Du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bli</a:t>
            </a:r>
            <a:r>
              <a:rPr lang="en-US" dirty="0"/>
              <a:t> </a:t>
            </a:r>
            <a:r>
              <a:rPr lang="en-US" dirty="0" err="1"/>
              <a:t>forvirret</a:t>
            </a:r>
            <a:r>
              <a:rPr lang="en-US" dirty="0"/>
              <a:t>, </a:t>
            </a:r>
            <a:r>
              <a:rPr lang="en-US" dirty="0" err="1"/>
              <a:t>fordi</a:t>
            </a:r>
            <a:r>
              <a:rPr lang="en-US" dirty="0"/>
              <a:t> du er et </a:t>
            </a:r>
            <a:r>
              <a:rPr lang="en-US" dirty="0" err="1"/>
              <a:t>menneske</a:t>
            </a:r>
            <a:r>
              <a:rPr lang="en-US" dirty="0"/>
              <a:t>.</a:t>
            </a:r>
          </a:p>
          <a:p>
            <a:r>
              <a:rPr lang="en-US" dirty="0"/>
              <a:t>Det 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noe</a:t>
            </a:r>
            <a:r>
              <a:rPr lang="en-US" dirty="0"/>
              <a:t> </a:t>
            </a:r>
            <a:r>
              <a:rPr lang="en-US" dirty="0" err="1"/>
              <a:t>riktig</a:t>
            </a:r>
            <a:r>
              <a:rPr lang="en-US" dirty="0"/>
              <a:t> </a:t>
            </a:r>
            <a:r>
              <a:rPr lang="en-US" dirty="0" err="1"/>
              <a:t>svar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oppgavene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9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37C-77D6-1A6B-7CC4-35D1513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5A22-33BE-BD35-EBE6-5CDAD16C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datamaskiner</a:t>
            </a:r>
            <a:r>
              <a:rPr lang="en-US" dirty="0"/>
              <a:t> </a:t>
            </a:r>
            <a:r>
              <a:rPr lang="en-US" dirty="0" err="1"/>
              <a:t>smarte</a:t>
            </a:r>
            <a:r>
              <a:rPr lang="en-US" dirty="0"/>
              <a:t>?</a:t>
            </a:r>
          </a:p>
          <a:p>
            <a:r>
              <a:rPr lang="en-US" dirty="0"/>
              <a:t>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datamskin</a:t>
            </a:r>
            <a:r>
              <a:rPr lang="en-US" dirty="0"/>
              <a:t> </a:t>
            </a:r>
            <a:r>
              <a:rPr lang="en-US" dirty="0" err="1"/>
              <a:t>smartere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et </a:t>
            </a:r>
            <a:r>
              <a:rPr lang="en-US" dirty="0" err="1"/>
              <a:t>menneske</a:t>
            </a:r>
            <a:r>
              <a:rPr lang="en-US" dirty="0"/>
              <a:t>?</a:t>
            </a:r>
          </a:p>
          <a:p>
            <a:r>
              <a:rPr lang="en-US" dirty="0" err="1"/>
              <a:t>Nei</a:t>
            </a:r>
            <a:endParaRPr lang="en-US" dirty="0"/>
          </a:p>
          <a:p>
            <a:r>
              <a:rPr lang="en-US" dirty="0"/>
              <a:t>Vi tar for </a:t>
            </a:r>
            <a:r>
              <a:rPr lang="en-US" dirty="0" err="1"/>
              <a:t>gitt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smarte</a:t>
            </a:r>
            <a:r>
              <a:rPr lang="en-US" dirty="0"/>
              <a:t> vi er</a:t>
            </a:r>
          </a:p>
        </p:txBody>
      </p:sp>
    </p:spTree>
    <p:extLst>
      <p:ext uri="{BB962C8B-B14F-4D97-AF65-F5344CB8AC3E}">
        <p14:creationId xmlns:p14="http://schemas.microsoft.com/office/powerpoint/2010/main" val="173307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1648-1BE8-D64B-3E66-D087A1F3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Spørsmål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2F4A-0090-0383-EB86-DF019324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Hvilket</a:t>
            </a:r>
            <a:r>
              <a:rPr lang="en-US" b="1" dirty="0"/>
              <a:t> av </a:t>
            </a:r>
            <a:r>
              <a:rPr lang="en-US" b="1" dirty="0" err="1"/>
              <a:t>disse</a:t>
            </a:r>
            <a:r>
              <a:rPr lang="en-US" b="1" dirty="0"/>
              <a:t> </a:t>
            </a:r>
            <a:r>
              <a:rPr lang="en-US" b="1" dirty="0" err="1"/>
              <a:t>tallene</a:t>
            </a:r>
            <a:r>
              <a:rPr lang="en-US" b="1" dirty="0"/>
              <a:t> er </a:t>
            </a:r>
            <a:r>
              <a:rPr lang="en-US" b="1" dirty="0" err="1"/>
              <a:t>størst</a:t>
            </a:r>
            <a:r>
              <a:rPr lang="en-US" b="1" dirty="0"/>
              <a:t>?</a:t>
            </a:r>
          </a:p>
          <a:p>
            <a:r>
              <a:rPr lang="en-US" dirty="0"/>
              <a:t>16, 7, 412, -5</a:t>
            </a:r>
          </a:p>
          <a:p>
            <a:r>
              <a:rPr lang="en-US" dirty="0" err="1"/>
              <a:t>Hvordan</a:t>
            </a:r>
            <a:r>
              <a:rPr lang="en-US" dirty="0"/>
              <a:t> vet du </a:t>
            </a:r>
            <a:r>
              <a:rPr lang="en-US" dirty="0" err="1"/>
              <a:t>svaret</a:t>
            </a:r>
            <a:r>
              <a:rPr lang="en-US" dirty="0"/>
              <a:t>?</a:t>
            </a:r>
          </a:p>
          <a:p>
            <a:r>
              <a:rPr lang="en-US" dirty="0" err="1"/>
              <a:t>Bryt</a:t>
            </a:r>
            <a:r>
              <a:rPr lang="en-US" dirty="0"/>
              <a:t> det </a:t>
            </a:r>
            <a:r>
              <a:rPr lang="en-US" dirty="0" err="1"/>
              <a:t>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4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{2EBEA5E7-3972-474A-8F84-6B1D3B9999BC}tf56390039_win32</Template>
  <TotalTime>2318</TotalTime>
  <Words>1278</Words>
  <Application>Microsoft Office PowerPoint</Application>
  <PresentationFormat>Widescreen</PresentationFormat>
  <Paragraphs>167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Gill Sans MT</vt:lpstr>
      <vt:lpstr>Wingdings 2</vt:lpstr>
      <vt:lpstr>Dividend</vt:lpstr>
      <vt:lpstr>koding workshop</vt:lpstr>
      <vt:lpstr>Forventninger og tanker</vt:lpstr>
      <vt:lpstr>Velkommen</vt:lpstr>
      <vt:lpstr>Hvem er jeg?</vt:lpstr>
      <vt:lpstr>Problemet med å lære programmering</vt:lpstr>
      <vt:lpstr>Problemet med å lære programmering</vt:lpstr>
      <vt:lpstr>Tips før vi starter</vt:lpstr>
      <vt:lpstr>Introduksjon til programmering</vt:lpstr>
      <vt:lpstr>Spørsmål</vt:lpstr>
      <vt:lpstr>Min løsning</vt:lpstr>
      <vt:lpstr>Spørsmål</vt:lpstr>
      <vt:lpstr>Introduksjon til programmering</vt:lpstr>
      <vt:lpstr>Introduksjon til programmering</vt:lpstr>
      <vt:lpstr>Before we start</vt:lpstr>
      <vt:lpstr>Programmerings konsepter</vt:lpstr>
      <vt:lpstr>Funksjoner</vt:lpstr>
      <vt:lpstr>Funksjoner</vt:lpstr>
      <vt:lpstr>Variabler</vt:lpstr>
      <vt:lpstr>Data typer – Typer av data</vt:lpstr>
      <vt:lpstr>Tall - integer</vt:lpstr>
      <vt:lpstr>Tekst - string</vt:lpstr>
      <vt:lpstr>Dynamisk vs statisk</vt:lpstr>
      <vt:lpstr>Dynamisk vs statisk</vt:lpstr>
      <vt:lpstr>Dynamisk print()</vt:lpstr>
      <vt:lpstr>Dynamisk print</vt:lpstr>
      <vt:lpstr>Kontrol logikk</vt:lpstr>
      <vt:lpstr>If statement</vt:lpstr>
      <vt:lpstr>Elif (else if)</vt:lpstr>
      <vt:lpstr>Else</vt:lpstr>
      <vt:lpstr>Du trenger ikke altid elif!</vt:lpstr>
      <vt:lpstr>Kontrol logikk</vt:lpstr>
      <vt:lpstr>Kontrol logikk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koding workshop</dc:title>
  <dc:creator>Martin Londal</dc:creator>
  <cp:lastModifiedBy>Martin Londal</cp:lastModifiedBy>
  <cp:revision>16</cp:revision>
  <dcterms:created xsi:type="dcterms:W3CDTF">2023-02-03T08:38:33Z</dcterms:created>
  <dcterms:modified xsi:type="dcterms:W3CDTF">2023-02-13T12:26:57Z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2d168d-d670-4add-a8d0-a1b93607f0cd_Enabled">
    <vt:lpwstr>true</vt:lpwstr>
  </property>
  <property fmtid="{D5CDD505-2E9C-101B-9397-08002B2CF9AE}" pid="3" name="MSIP_Label_8f2d168d-d670-4add-a8d0-a1b93607f0cd_SetDate">
    <vt:lpwstr>2023-02-06T08:45:16Z</vt:lpwstr>
  </property>
  <property fmtid="{D5CDD505-2E9C-101B-9397-08002B2CF9AE}" pid="4" name="MSIP_Label_8f2d168d-d670-4add-a8d0-a1b93607f0cd_Method">
    <vt:lpwstr>Standard</vt:lpwstr>
  </property>
  <property fmtid="{D5CDD505-2E9C-101B-9397-08002B2CF9AE}" pid="5" name="MSIP_Label_8f2d168d-d670-4add-a8d0-a1b93607f0cd_Name">
    <vt:lpwstr>8f2d168d-d670-4add-a8d0-a1b93607f0cd</vt:lpwstr>
  </property>
  <property fmtid="{D5CDD505-2E9C-101B-9397-08002B2CF9AE}" pid="6" name="MSIP_Label_8f2d168d-d670-4add-a8d0-a1b93607f0cd_SiteId">
    <vt:lpwstr>bcd8254a-5029-4a8c-a07a-e0beffe7375f</vt:lpwstr>
  </property>
  <property fmtid="{D5CDD505-2E9C-101B-9397-08002B2CF9AE}" pid="7" name="MSIP_Label_8f2d168d-d670-4add-a8d0-a1b93607f0cd_ActionId">
    <vt:lpwstr>dd6da84a-29d6-4959-8367-99c9429cbfde</vt:lpwstr>
  </property>
  <property fmtid="{D5CDD505-2E9C-101B-9397-08002B2CF9AE}" pid="8" name="MSIP_Label_8f2d168d-d670-4add-a8d0-a1b93607f0cd_ContentBits">
    <vt:lpwstr>0</vt:lpwstr>
  </property>
</Properties>
</file>