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71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konsepter</a:t>
            </a:r>
            <a:r>
              <a:rPr lang="en-US" dirty="0"/>
              <a:t> I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: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mener</a:t>
            </a:r>
            <a:r>
              <a:rPr lang="en-US" dirty="0"/>
              <a:t>?</a:t>
            </a:r>
          </a:p>
          <a:p>
            <a:r>
              <a:rPr lang="en-US" dirty="0" err="1"/>
              <a:t>Bil</a:t>
            </a:r>
            <a:r>
              <a:rPr lang="en-US" dirty="0"/>
              <a:t> er bare et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lyder</a:t>
            </a:r>
            <a:r>
              <a:rPr lang="en-US" dirty="0"/>
              <a:t>, men du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assosiasere</a:t>
            </a:r>
            <a:r>
              <a:rPr lang="en-US" dirty="0"/>
              <a:t> det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virkelig</a:t>
            </a:r>
            <a:r>
              <a:rPr lang="en-US" dirty="0"/>
              <a:t> ting.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gjelder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“Car”. Vi </a:t>
            </a:r>
            <a:r>
              <a:rPr lang="en-US" dirty="0" err="1"/>
              <a:t>klarer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konspeter</a:t>
            </a:r>
            <a:r>
              <a:rPr lang="en-US" dirty="0"/>
              <a:t>: </a:t>
            </a:r>
            <a:r>
              <a:rPr lang="en-US" dirty="0" err="1"/>
              <a:t>F.eks</a:t>
            </a:r>
            <a:r>
              <a:rPr lang="en-US" dirty="0"/>
              <a:t>: Matte </a:t>
            </a:r>
            <a:r>
              <a:rPr lang="en-US" dirty="0" err="1"/>
              <a:t>eller</a:t>
            </a:r>
            <a:r>
              <a:rPr lang="en-US" dirty="0"/>
              <a:t> déjà vu. Du </a:t>
            </a:r>
            <a:r>
              <a:rPr lang="en-US" dirty="0" err="1"/>
              <a:t>assosiaserer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ting med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Datamaskiner</a:t>
            </a:r>
            <a:r>
              <a:rPr lang="en-US" dirty="0"/>
              <a:t> er </a:t>
            </a:r>
            <a:r>
              <a:rPr lang="en-US" dirty="0" err="1"/>
              <a:t>utrolig</a:t>
            </a:r>
            <a:r>
              <a:rPr lang="en-US" dirty="0"/>
              <a:t> </a:t>
            </a:r>
            <a:r>
              <a:rPr lang="en-US" dirty="0" err="1"/>
              <a:t>dumme</a:t>
            </a:r>
            <a:r>
              <a:rPr lang="en-US" dirty="0"/>
              <a:t>. De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mennesker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din PC, </a:t>
            </a:r>
            <a:r>
              <a:rPr lang="en-US" dirty="0" err="1"/>
              <a:t>forstår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du </a:t>
            </a:r>
            <a:r>
              <a:rPr lang="en-US" dirty="0" err="1"/>
              <a:t>mener</a:t>
            </a:r>
            <a:r>
              <a:rPr lang="en-US" dirty="0"/>
              <a:t>. Den </a:t>
            </a:r>
            <a:r>
              <a:rPr lang="en-US" dirty="0" err="1"/>
              <a:t>forstår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1,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, </a:t>
            </a:r>
            <a:r>
              <a:rPr lang="en-US" dirty="0" err="1"/>
              <a:t>slå</a:t>
            </a:r>
            <a:r>
              <a:rPr lang="en-US" dirty="0"/>
              <a:t> av </a:t>
            </a:r>
            <a:r>
              <a:rPr lang="en-US" dirty="0" err="1"/>
              <a:t>strøm</a:t>
            </a:r>
            <a:r>
              <a:rPr lang="en-US" dirty="0"/>
              <a:t>. Det er </a:t>
            </a:r>
            <a:r>
              <a:rPr lang="en-US" dirty="0" err="1"/>
              <a:t>derfor</a:t>
            </a:r>
            <a:r>
              <a:rPr lang="en-US" dirty="0"/>
              <a:t> du ser O </a:t>
            </a:r>
            <a:r>
              <a:rPr lang="en-US" dirty="0" err="1"/>
              <a:t>og</a:t>
            </a:r>
            <a:r>
              <a:rPr lang="en-US" dirty="0"/>
              <a:t> I symbol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lysbryter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Det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, er at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verdenen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vi </a:t>
            </a:r>
            <a:r>
              <a:rPr lang="en-US" dirty="0" err="1"/>
              <a:t>må</a:t>
            </a:r>
            <a:r>
              <a:rPr lang="en-US" dirty="0"/>
              <a:t> LÆRE </a:t>
            </a:r>
            <a:r>
              <a:rPr lang="en-US" dirty="0" err="1"/>
              <a:t>PCen</a:t>
            </a:r>
            <a:r>
              <a:rPr lang="en-US" dirty="0"/>
              <a:t> å </a:t>
            </a:r>
            <a:r>
              <a:rPr lang="en-US" dirty="0" err="1"/>
              <a:t>utføre</a:t>
            </a:r>
            <a:r>
              <a:rPr lang="en-US" dirty="0"/>
              <a:t> </a:t>
            </a:r>
            <a:r>
              <a:rPr lang="en-US" dirty="0" err="1"/>
              <a:t>oppgavene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at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opplærer</a:t>
            </a:r>
            <a:r>
              <a:rPr lang="en-US" dirty="0"/>
              <a:t> et barn.</a:t>
            </a:r>
          </a:p>
          <a:p>
            <a:r>
              <a:rPr lang="en-US" dirty="0"/>
              <a:t>Det er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å </a:t>
            </a:r>
            <a:r>
              <a:rPr lang="en-US" dirty="0" err="1"/>
              <a:t>programmere</a:t>
            </a:r>
            <a:r>
              <a:rPr lang="en-US" dirty="0"/>
              <a:t>, vi lager </a:t>
            </a:r>
            <a:r>
              <a:rPr lang="en-US" dirty="0" err="1"/>
              <a:t>definisjoner</a:t>
            </a:r>
            <a:r>
              <a:rPr lang="en-US" dirty="0"/>
              <a:t>, </a:t>
            </a:r>
            <a:r>
              <a:rPr lang="en-US" dirty="0" err="1"/>
              <a:t>regler</a:t>
            </a:r>
            <a:r>
              <a:rPr lang="en-US" dirty="0"/>
              <a:t>, “how-to” guides for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utføre</a:t>
            </a:r>
            <a:r>
              <a:rPr lang="en-US" dirty="0"/>
              <a:t> sin job. Men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glem</a:t>
            </a:r>
            <a:r>
              <a:rPr lang="en-US" dirty="0"/>
              <a:t>! PCEN ER DUM OG KAN IKKE TENKE FOR SEG SELV.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veredene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bruk av 3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begreper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EBF-C949-8F8E-A1E8-B38D5F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72996467-7CC8-E28B-B429-E1166EF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54" b="12999"/>
          <a:stretch/>
        </p:blipFill>
        <p:spPr>
          <a:xfrm>
            <a:off x="581192" y="2180496"/>
            <a:ext cx="11029615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0499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3FB-8D08-E46A-409C-CF8CC28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E4FA-76CE-A533-0B68-0C2F0C60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: Python</a:t>
            </a:r>
          </a:p>
          <a:p>
            <a:r>
              <a:rPr lang="en-US" dirty="0" err="1"/>
              <a:t>Tekst</a:t>
            </a:r>
            <a:r>
              <a:rPr lang="en-US" dirty="0"/>
              <a:t> editor: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AE73-1735-D4D0-8235-FEEEE61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konsepter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7048-B8E9-BBD9-1C5E-987B3DC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(</a:t>
            </a:r>
            <a:r>
              <a:rPr lang="en-US" dirty="0" err="1"/>
              <a:t>Navn</a:t>
            </a:r>
            <a:r>
              <a:rPr lang="en-US" dirty="0"/>
              <a:t> = “Martin”)</a:t>
            </a:r>
          </a:p>
          <a:p>
            <a:r>
              <a:rPr lang="en-US" dirty="0" err="1"/>
              <a:t>Kontroler</a:t>
            </a:r>
            <a:r>
              <a:rPr lang="en-US" dirty="0"/>
              <a:t> logic (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)</a:t>
            </a:r>
          </a:p>
          <a:p>
            <a:r>
              <a:rPr lang="en-US" dirty="0" err="1"/>
              <a:t>Funksjoner</a:t>
            </a:r>
            <a:r>
              <a:rPr lang="en-US" dirty="0"/>
              <a:t> (How-to guides/</a:t>
            </a:r>
            <a:r>
              <a:rPr lang="en-US" dirty="0" err="1"/>
              <a:t>oppskrift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51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 / </a:t>
            </a:r>
            <a:r>
              <a:rPr lang="en-US" dirty="0" err="1"/>
              <a:t>oppskrifter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for å </a:t>
            </a:r>
            <a:r>
              <a:rPr lang="en-US" dirty="0" err="1"/>
              <a:t>samle</a:t>
            </a:r>
            <a:r>
              <a:rPr lang="en-US" dirty="0"/>
              <a:t> </a:t>
            </a:r>
            <a:r>
              <a:rPr lang="en-US" dirty="0" err="1"/>
              <a:t>funksjonalitet</a:t>
            </a:r>
            <a:r>
              <a:rPr lang="en-US" dirty="0"/>
              <a:t>. </a:t>
            </a:r>
          </a:p>
          <a:p>
            <a:r>
              <a:rPr lang="en-US" dirty="0"/>
              <a:t>Det er mange </a:t>
            </a:r>
            <a:r>
              <a:rPr lang="en-US" dirty="0" err="1"/>
              <a:t>innebygde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5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FDA-185B-17DF-6388-6F9F99AF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8A21-FA66-613A-72C7-45B3038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Hukomelsen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</a:t>
            </a:r>
          </a:p>
          <a:p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holde</a:t>
            </a:r>
            <a:r>
              <a:rPr lang="en-US" dirty="0"/>
              <a:t> data/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 err="1"/>
              <a:t>F.eks</a:t>
            </a:r>
            <a:endParaRPr lang="en-US" dirty="0"/>
          </a:p>
          <a:p>
            <a:pPr lvl="1"/>
            <a:r>
              <a:rPr lang="en-US" dirty="0" err="1"/>
              <a:t>variable_navn</a:t>
            </a:r>
            <a:r>
              <a:rPr lang="en-US" dirty="0"/>
              <a:t> =  Verdi</a:t>
            </a:r>
          </a:p>
          <a:p>
            <a:pPr lvl="1"/>
            <a:r>
              <a:rPr lang="en-US" dirty="0"/>
              <a:t>x = 12</a:t>
            </a:r>
          </a:p>
          <a:p>
            <a:pPr lvl="1"/>
            <a:r>
              <a:rPr lang="en-US" dirty="0" err="1"/>
              <a:t>navn</a:t>
            </a:r>
            <a:r>
              <a:rPr lang="en-US" dirty="0"/>
              <a:t> = “Martin”</a:t>
            </a:r>
          </a:p>
          <a:p>
            <a:pPr lvl="1"/>
            <a:r>
              <a:rPr lang="en-US" dirty="0" err="1"/>
              <a:t>aoifjeaeisogjasoigjasoigj</a:t>
            </a:r>
            <a:r>
              <a:rPr lang="en-US" dirty="0"/>
              <a:t> = “</a:t>
            </a:r>
            <a:r>
              <a:rPr lang="en-US" dirty="0" err="1"/>
              <a:t>iskrem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lkmlkmoijikmllknm</a:t>
            </a:r>
            <a:r>
              <a:rPr lang="en-US" dirty="0"/>
              <a:t> = 999999</a:t>
            </a:r>
          </a:p>
        </p:txBody>
      </p:sp>
    </p:spTree>
    <p:extLst>
      <p:ext uri="{BB962C8B-B14F-4D97-AF65-F5344CB8AC3E}">
        <p14:creationId xmlns:p14="http://schemas.microsoft.com/office/powerpoint/2010/main" val="24749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12-4FFF-6DD6-A042-431D85E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6D2D-F455-17C3-932B-6C0C65A6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legger du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  <a:p>
            <a:r>
              <a:rPr lang="en-US" dirty="0" err="1"/>
              <a:t>Hva</a:t>
            </a:r>
            <a:r>
              <a:rPr lang="en-US" dirty="0"/>
              <a:t> er din </a:t>
            </a:r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idag</a:t>
            </a:r>
            <a:r>
              <a:rPr lang="en-US" dirty="0"/>
              <a:t>? 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hadde</a:t>
            </a:r>
            <a:r>
              <a:rPr lang="en-US" dirty="0"/>
              <a:t> du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med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workshopen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4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1586</TotalTime>
  <Words>707</Words>
  <Application>Microsoft Office PowerPoint</Application>
  <PresentationFormat>Widescreen</PresentationFormat>
  <Paragraphs>91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koding workshop</vt:lpstr>
      <vt:lpstr>Forventninger og tanker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  <vt:lpstr>Introduksjon til programmering</vt:lpstr>
      <vt:lpstr>Before we start</vt:lpstr>
      <vt:lpstr>Programmerings konsepter</vt:lpstr>
      <vt:lpstr>Funksjoner</vt:lpstr>
      <vt:lpstr>Variabler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5</cp:revision>
  <dcterms:created xsi:type="dcterms:W3CDTF">2023-02-03T08:38:33Z</dcterms:created>
  <dcterms:modified xsi:type="dcterms:W3CDTF">2023-02-07T08:50:21Z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2d168d-d670-4add-a8d0-a1b93607f0cd_Enabled">
    <vt:lpwstr>true</vt:lpwstr>
  </property>
  <property fmtid="{D5CDD505-2E9C-101B-9397-08002B2CF9AE}" pid="3" name="MSIP_Label_8f2d168d-d670-4add-a8d0-a1b93607f0cd_SetDate">
    <vt:lpwstr>2023-02-06T08:45:16Z</vt:lpwstr>
  </property>
  <property fmtid="{D5CDD505-2E9C-101B-9397-08002B2CF9AE}" pid="4" name="MSIP_Label_8f2d168d-d670-4add-a8d0-a1b93607f0cd_Method">
    <vt:lpwstr>Standard</vt:lpwstr>
  </property>
  <property fmtid="{D5CDD505-2E9C-101B-9397-08002B2CF9AE}" pid="5" name="MSIP_Label_8f2d168d-d670-4add-a8d0-a1b93607f0cd_Name">
    <vt:lpwstr>8f2d168d-d670-4add-a8d0-a1b93607f0cd</vt:lpwstr>
  </property>
  <property fmtid="{D5CDD505-2E9C-101B-9397-08002B2CF9AE}" pid="6" name="MSIP_Label_8f2d168d-d670-4add-a8d0-a1b93607f0cd_SiteId">
    <vt:lpwstr>bcd8254a-5029-4a8c-a07a-e0beffe7375f</vt:lpwstr>
  </property>
  <property fmtid="{D5CDD505-2E9C-101B-9397-08002B2CF9AE}" pid="7" name="MSIP_Label_8f2d168d-d670-4add-a8d0-a1b93607f0cd_ActionId">
    <vt:lpwstr>dd6da84a-29d6-4959-8367-99c9429cbfde</vt:lpwstr>
  </property>
  <property fmtid="{D5CDD505-2E9C-101B-9397-08002B2CF9AE}" pid="8" name="MSIP_Label_8f2d168d-d670-4add-a8d0-a1b93607f0cd_ContentBits">
    <vt:lpwstr>0</vt:lpwstr>
  </property>
</Properties>
</file>