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88" r:id="rId36"/>
    <p:sldId id="290" r:id="rId37"/>
    <p:sldId id="289" r:id="rId38"/>
    <p:sldId id="291" r:id="rId39"/>
    <p:sldId id="295" r:id="rId40"/>
    <p:sldId id="296" r:id="rId41"/>
    <p:sldId id="297" r:id="rId42"/>
    <p:sldId id="298" r:id="rId43"/>
    <p:sldId id="292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130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notesViewPr>
    <p:cSldViewPr snapToGrid="0">
      <p:cViewPr>
        <p:scale>
          <a:sx n="125" d="100"/>
          <a:sy n="125" d="100"/>
        </p:scale>
        <p:origin x="3012" y="-9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Alkohol</a:t>
            </a:r>
            <a:r>
              <a:rPr lang="en-US" baseline="0" dirty="0"/>
              <a:t> </a:t>
            </a:r>
            <a:r>
              <a:rPr lang="en-US" baseline="0" dirty="0" err="1"/>
              <a:t>sjekking</a:t>
            </a:r>
            <a:r>
              <a:rPr lang="en-US" baseline="0" dirty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2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Indentering</a:t>
            </a:r>
            <a:r>
              <a:rPr lang="en-US" baseline="0" dirty="0"/>
              <a:t> = tab = 4 </a:t>
            </a:r>
            <a:r>
              <a:rPr lang="en-US" baseline="0" dirty="0" err="1"/>
              <a:t>mellomrom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Spør</a:t>
            </a:r>
            <a:r>
              <a:rPr lang="en-US" baseline="0" dirty="0"/>
              <a:t>: SER DU PROBLEMET?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 baseline="0" dirty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79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 DEM PROBLEMET MED OPPGAVEN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gjenbrukbar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Indentering</a:t>
            </a:r>
            <a:r>
              <a:rPr lang="en-US" baseline="0" dirty="0"/>
              <a:t> = tab = 4 </a:t>
            </a:r>
            <a:r>
              <a:rPr lang="en-US" baseline="0" dirty="0" err="1"/>
              <a:t>mellomrom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0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Task 6: move the "check age for alcohol consumption" into a function</a:t>
            </a:r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2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 7: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move your "facts about me" part of the program into a function</a:t>
            </a:r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konsepter</a:t>
            </a:r>
            <a:r>
              <a:rPr lang="en-US" dirty="0"/>
              <a:t> I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: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mener</a:t>
            </a:r>
            <a:r>
              <a:rPr lang="en-US" dirty="0"/>
              <a:t>?</a:t>
            </a:r>
          </a:p>
          <a:p>
            <a:r>
              <a:rPr lang="en-US" dirty="0" err="1"/>
              <a:t>Bil</a:t>
            </a:r>
            <a:r>
              <a:rPr lang="en-US" dirty="0"/>
              <a:t> er bare et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lyder</a:t>
            </a:r>
            <a:r>
              <a:rPr lang="en-US" dirty="0"/>
              <a:t>, men du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assosiasere</a:t>
            </a:r>
            <a:r>
              <a:rPr lang="en-US" dirty="0"/>
              <a:t> det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virkelig</a:t>
            </a:r>
            <a:r>
              <a:rPr lang="en-US" dirty="0"/>
              <a:t> ting.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gjelder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“Car”. Vi </a:t>
            </a:r>
            <a:r>
              <a:rPr lang="en-US" dirty="0" err="1"/>
              <a:t>klarer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konspeter</a:t>
            </a:r>
            <a:r>
              <a:rPr lang="en-US" dirty="0"/>
              <a:t>: </a:t>
            </a:r>
            <a:r>
              <a:rPr lang="en-US" dirty="0" err="1"/>
              <a:t>F.eks</a:t>
            </a:r>
            <a:r>
              <a:rPr lang="en-US" dirty="0"/>
              <a:t>: Matte </a:t>
            </a:r>
            <a:r>
              <a:rPr lang="en-US" dirty="0" err="1"/>
              <a:t>eller</a:t>
            </a:r>
            <a:r>
              <a:rPr lang="en-US" dirty="0"/>
              <a:t> déjà vu. Du </a:t>
            </a:r>
            <a:r>
              <a:rPr lang="en-US" dirty="0" err="1"/>
              <a:t>assosiaserer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ting med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alkhol</a:t>
            </a:r>
            <a:r>
              <a:rPr lang="en-US" dirty="0"/>
              <a:t> </a:t>
            </a:r>
            <a:r>
              <a:rPr lang="en-US" dirty="0" err="1"/>
              <a:t>sjekke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98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Argument =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å </a:t>
            </a:r>
            <a:r>
              <a:rPr lang="en-US" dirty="0" err="1"/>
              <a:t>sende</a:t>
            </a:r>
            <a:r>
              <a:rPr lang="en-US" dirty="0"/>
              <a:t> inn data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7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9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31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Datamaskiner</a:t>
            </a:r>
            <a:r>
              <a:rPr lang="en-US" dirty="0"/>
              <a:t> er </a:t>
            </a:r>
            <a:r>
              <a:rPr lang="en-US" dirty="0" err="1"/>
              <a:t>utrolig</a:t>
            </a:r>
            <a:r>
              <a:rPr lang="en-US" dirty="0"/>
              <a:t> </a:t>
            </a:r>
            <a:r>
              <a:rPr lang="en-US" dirty="0" err="1"/>
              <a:t>dumme</a:t>
            </a:r>
            <a:r>
              <a:rPr lang="en-US" dirty="0"/>
              <a:t>. De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mennesker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din PC, </a:t>
            </a:r>
            <a:r>
              <a:rPr lang="en-US" dirty="0" err="1"/>
              <a:t>forstår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du </a:t>
            </a:r>
            <a:r>
              <a:rPr lang="en-US" dirty="0" err="1"/>
              <a:t>mener</a:t>
            </a:r>
            <a:r>
              <a:rPr lang="en-US" dirty="0"/>
              <a:t>. Den </a:t>
            </a:r>
            <a:r>
              <a:rPr lang="en-US" dirty="0" err="1"/>
              <a:t>forstår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1,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, </a:t>
            </a:r>
            <a:r>
              <a:rPr lang="en-US" dirty="0" err="1"/>
              <a:t>slå</a:t>
            </a:r>
            <a:r>
              <a:rPr lang="en-US" dirty="0"/>
              <a:t> av </a:t>
            </a:r>
            <a:r>
              <a:rPr lang="en-US" dirty="0" err="1"/>
              <a:t>strøm</a:t>
            </a:r>
            <a:r>
              <a:rPr lang="en-US" dirty="0"/>
              <a:t>. Det er </a:t>
            </a:r>
            <a:r>
              <a:rPr lang="en-US" dirty="0" err="1"/>
              <a:t>derfor</a:t>
            </a:r>
            <a:r>
              <a:rPr lang="en-US" dirty="0"/>
              <a:t> du ser O </a:t>
            </a:r>
            <a:r>
              <a:rPr lang="en-US" dirty="0" err="1"/>
              <a:t>og</a:t>
            </a:r>
            <a:r>
              <a:rPr lang="en-US" dirty="0"/>
              <a:t> I symbol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lysbryter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Det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, er at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verdenen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vi </a:t>
            </a:r>
            <a:r>
              <a:rPr lang="en-US" dirty="0" err="1"/>
              <a:t>må</a:t>
            </a:r>
            <a:r>
              <a:rPr lang="en-US" dirty="0"/>
              <a:t> LÆRE </a:t>
            </a:r>
            <a:r>
              <a:rPr lang="en-US" dirty="0" err="1"/>
              <a:t>PCen</a:t>
            </a:r>
            <a:r>
              <a:rPr lang="en-US" dirty="0"/>
              <a:t> å </a:t>
            </a:r>
            <a:r>
              <a:rPr lang="en-US" dirty="0" err="1"/>
              <a:t>utføre</a:t>
            </a:r>
            <a:r>
              <a:rPr lang="en-US" dirty="0"/>
              <a:t> </a:t>
            </a:r>
            <a:r>
              <a:rPr lang="en-US" dirty="0" err="1"/>
              <a:t>oppgavene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at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opplærer</a:t>
            </a:r>
            <a:r>
              <a:rPr lang="en-US" dirty="0"/>
              <a:t> et barn.</a:t>
            </a:r>
          </a:p>
          <a:p>
            <a:r>
              <a:rPr lang="en-US" dirty="0"/>
              <a:t>Det er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å </a:t>
            </a:r>
            <a:r>
              <a:rPr lang="en-US" dirty="0" err="1"/>
              <a:t>programmere</a:t>
            </a:r>
            <a:r>
              <a:rPr lang="en-US" dirty="0"/>
              <a:t>, vi lager </a:t>
            </a:r>
            <a:r>
              <a:rPr lang="en-US" dirty="0" err="1"/>
              <a:t>definisjoner</a:t>
            </a:r>
            <a:r>
              <a:rPr lang="en-US" dirty="0"/>
              <a:t>, </a:t>
            </a:r>
            <a:r>
              <a:rPr lang="en-US" dirty="0" err="1"/>
              <a:t>regler</a:t>
            </a:r>
            <a:r>
              <a:rPr lang="en-US" dirty="0"/>
              <a:t>, “how-to” guides for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utføre</a:t>
            </a:r>
            <a:r>
              <a:rPr lang="en-US" dirty="0"/>
              <a:t> sin job. Men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glem</a:t>
            </a:r>
            <a:r>
              <a:rPr lang="en-US" dirty="0"/>
              <a:t>! PCEN ER DUM OG KAN IKKE TENKE FOR SEG SELV.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veredene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bruk av 3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begreper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Task0: # Write a program that prints out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alder </a:t>
            </a:r>
            <a:r>
              <a:rPr lang="en-US" dirty="0" err="1"/>
              <a:t>og</a:t>
            </a:r>
            <a:r>
              <a:rPr lang="en-US" dirty="0"/>
              <a:t> stilling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Task0v2: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Write 5 facts about yourself, with the following format: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fact_about_yourself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0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program that holds the following information: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name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age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position in PIT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desired salary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your current salary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Task2:</a:t>
            </a:r>
            <a:r>
              <a:rPr lang="en-US" baseline="0" dirty="0"/>
              <a:t> Update your prints to now use the name variable instead of a hardcoded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3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Task3: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super print, that uses all 5 variables!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EBF-C949-8F8E-A1E8-B38D5F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72996467-7CC8-E28B-B429-E1166EF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54" b="12999"/>
          <a:stretch/>
        </p:blipFill>
        <p:spPr>
          <a:xfrm>
            <a:off x="581192" y="2180496"/>
            <a:ext cx="11029615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0499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3FB-8D08-E46A-409C-CF8CC28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E4FA-76CE-A533-0B68-0C2F0C60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: Python</a:t>
            </a:r>
          </a:p>
          <a:p>
            <a:r>
              <a:rPr lang="en-US" dirty="0" err="1"/>
              <a:t>Tekst</a:t>
            </a:r>
            <a:r>
              <a:rPr lang="en-US" dirty="0"/>
              <a:t> editor: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AE73-1735-D4D0-8235-FEEEE61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konsepter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7048-B8E9-BBD9-1C5E-987B3DC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(</a:t>
            </a:r>
            <a:r>
              <a:rPr lang="en-US" dirty="0" err="1"/>
              <a:t>Navn</a:t>
            </a:r>
            <a:r>
              <a:rPr lang="en-US" dirty="0"/>
              <a:t> = “Martin”)</a:t>
            </a:r>
          </a:p>
          <a:p>
            <a:r>
              <a:rPr lang="en-US" dirty="0" err="1"/>
              <a:t>Kontroler</a:t>
            </a:r>
            <a:r>
              <a:rPr lang="en-US" dirty="0"/>
              <a:t> logic (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)</a:t>
            </a:r>
          </a:p>
          <a:p>
            <a:r>
              <a:rPr lang="en-US" dirty="0" err="1"/>
              <a:t>Funksjoner</a:t>
            </a:r>
            <a:r>
              <a:rPr lang="en-US" dirty="0"/>
              <a:t> (How-to guides/</a:t>
            </a:r>
            <a:r>
              <a:rPr lang="en-US" dirty="0" err="1"/>
              <a:t>oppskrift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51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 / </a:t>
            </a:r>
            <a:r>
              <a:rPr lang="en-US" dirty="0" err="1"/>
              <a:t>oppskrifter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for å </a:t>
            </a:r>
            <a:r>
              <a:rPr lang="en-US" dirty="0" err="1"/>
              <a:t>samle</a:t>
            </a:r>
            <a:r>
              <a:rPr lang="en-US" dirty="0"/>
              <a:t> </a:t>
            </a:r>
            <a:r>
              <a:rPr lang="en-US" dirty="0" err="1"/>
              <a:t>funksjonalitet</a:t>
            </a:r>
            <a:r>
              <a:rPr lang="en-US" dirty="0"/>
              <a:t>. </a:t>
            </a:r>
          </a:p>
          <a:p>
            <a:r>
              <a:rPr lang="en-US" dirty="0"/>
              <a:t>Det er mange </a:t>
            </a:r>
            <a:r>
              <a:rPr lang="en-US" dirty="0" err="1"/>
              <a:t>innebygde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5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Gratulerer</a:t>
            </a:r>
            <a:r>
              <a:rPr lang="en-US" dirty="0"/>
              <a:t>!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laget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python program!</a:t>
            </a:r>
          </a:p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5 </a:t>
            </a:r>
            <a:r>
              <a:rPr lang="en-US" dirty="0" err="1"/>
              <a:t>fakta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format: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ditt_navn</a:t>
            </a:r>
            <a:r>
              <a:rPr lang="en-US" dirty="0"/>
              <a:t> </a:t>
            </a:r>
            <a:r>
              <a:rPr lang="en-US" dirty="0" err="1"/>
              <a:t>fakta_om_deg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/>
              <a:t>f.eks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“Martin driver med hacking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1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FDA-185B-17DF-6388-6F9F99AF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8A21-FA66-613A-72C7-45B3038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Hukomelsen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</a:t>
            </a:r>
          </a:p>
          <a:p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holde</a:t>
            </a:r>
            <a:r>
              <a:rPr lang="en-US" dirty="0"/>
              <a:t> data/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 err="1"/>
              <a:t>F.eks</a:t>
            </a:r>
            <a:endParaRPr lang="en-US" dirty="0"/>
          </a:p>
          <a:p>
            <a:pPr lvl="1"/>
            <a:r>
              <a:rPr lang="en-US" dirty="0" err="1"/>
              <a:t>variable_navn</a:t>
            </a:r>
            <a:r>
              <a:rPr lang="en-US" dirty="0"/>
              <a:t> =  Verdi</a:t>
            </a:r>
          </a:p>
          <a:p>
            <a:pPr lvl="1"/>
            <a:r>
              <a:rPr lang="en-US" dirty="0"/>
              <a:t>x = 12</a:t>
            </a:r>
          </a:p>
          <a:p>
            <a:pPr lvl="1"/>
            <a:r>
              <a:rPr lang="en-US" dirty="0" err="1"/>
              <a:t>navn</a:t>
            </a:r>
            <a:r>
              <a:rPr lang="en-US" dirty="0"/>
              <a:t> = “Martin”</a:t>
            </a:r>
          </a:p>
          <a:p>
            <a:pPr lvl="1"/>
            <a:r>
              <a:rPr lang="en-US" dirty="0" err="1"/>
              <a:t>aoifjeaeisogjasoigjasoigj</a:t>
            </a:r>
            <a:r>
              <a:rPr lang="en-US" dirty="0"/>
              <a:t> = “</a:t>
            </a:r>
            <a:r>
              <a:rPr lang="en-US" dirty="0" err="1"/>
              <a:t>iskrem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lkmlkmoijikmllknm</a:t>
            </a:r>
            <a:r>
              <a:rPr lang="en-US" dirty="0"/>
              <a:t> = 999999</a:t>
            </a:r>
          </a:p>
        </p:txBody>
      </p:sp>
    </p:spTree>
    <p:extLst>
      <p:ext uri="{BB962C8B-B14F-4D97-AF65-F5344CB8AC3E}">
        <p14:creationId xmlns:p14="http://schemas.microsoft.com/office/powerpoint/2010/main" val="24749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11-D424-442D-A0A4-0D6D8F9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typer</a:t>
            </a:r>
            <a:r>
              <a:rPr lang="en-US" dirty="0"/>
              <a:t> –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9111-5785-0F5C-0DC4-A27F28F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</a:t>
            </a:r>
            <a:r>
              <a:rPr lang="en-US" dirty="0" err="1"/>
              <a:t>maskiner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jobber med data</a:t>
            </a:r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mange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  <a:p>
            <a:pPr lvl="1"/>
            <a:r>
              <a:rPr lang="en-US" dirty="0"/>
              <a:t>Tall – integers (int): 22</a:t>
            </a:r>
          </a:p>
          <a:p>
            <a:pPr lvl="1"/>
            <a:r>
              <a:rPr lang="en-US" dirty="0" err="1"/>
              <a:t>Tekst</a:t>
            </a:r>
            <a:r>
              <a:rPr lang="en-US" dirty="0"/>
              <a:t> – String: “Martin er </a:t>
            </a:r>
            <a:r>
              <a:rPr lang="en-US" dirty="0" err="1"/>
              <a:t>kul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Lister – Array: [“Martin”, “Marianne”, “Dervis”]</a:t>
            </a:r>
          </a:p>
          <a:p>
            <a:pPr lvl="1"/>
            <a:r>
              <a:rPr lang="en-US" dirty="0" err="1"/>
              <a:t>Og</a:t>
            </a:r>
            <a:r>
              <a:rPr lang="en-US" dirty="0"/>
              <a:t> mange </a:t>
            </a:r>
            <a:r>
              <a:rPr lang="en-US" dirty="0" err="1"/>
              <a:t>flere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12-4FFF-6DD6-A042-431D85E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6D2D-F455-17C3-932B-6C0C65A6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legger du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  <a:p>
            <a:r>
              <a:rPr lang="en-US" dirty="0" err="1"/>
              <a:t>Hva</a:t>
            </a:r>
            <a:r>
              <a:rPr lang="en-US" dirty="0"/>
              <a:t> er din </a:t>
            </a:r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idag</a:t>
            </a:r>
            <a:r>
              <a:rPr lang="en-US" dirty="0"/>
              <a:t>? 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hadde</a:t>
            </a:r>
            <a:r>
              <a:rPr lang="en-US" dirty="0"/>
              <a:t> du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med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workshopen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40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FA5E-D697-23CC-1692-3373ABE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-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7C1-0885-61BF-E704-42C33CF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Programmet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tolke</a:t>
            </a:r>
            <a:r>
              <a:rPr lang="en-US" dirty="0"/>
              <a:t> </a:t>
            </a:r>
            <a:r>
              <a:rPr lang="en-US" dirty="0" err="1"/>
              <a:t>matematiske</a:t>
            </a:r>
            <a:r>
              <a:rPr lang="en-US" dirty="0"/>
              <a:t> tall</a:t>
            </a:r>
          </a:p>
          <a:p>
            <a:r>
              <a:rPr lang="en-US" dirty="0"/>
              <a:t>alder = 20+6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40DA-F657-A175-D44C-6E35BECF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00537"/>
            <a:ext cx="4029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58D-B9C5-0E53-72F1-CEDCE49B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D6A5-FB48-964B-EC9F-79A5701D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vet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håntere</a:t>
            </a:r>
            <a:r>
              <a:rPr lang="en-US" dirty="0"/>
              <a:t> tall, </a:t>
            </a:r>
            <a:r>
              <a:rPr lang="en-US" dirty="0" err="1"/>
              <a:t>hva</a:t>
            </a:r>
            <a:r>
              <a:rPr lang="en-US" dirty="0"/>
              <a:t> med </a:t>
            </a:r>
            <a:r>
              <a:rPr lang="en-US" dirty="0" err="1"/>
              <a:t>tekst</a:t>
            </a:r>
            <a:r>
              <a:rPr lang="en-US" dirty="0"/>
              <a:t>?</a:t>
            </a:r>
          </a:p>
          <a:p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variable er bare </a:t>
            </a:r>
            <a:r>
              <a:rPr lang="en-US" dirty="0" err="1"/>
              <a:t>ord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program </a:t>
            </a:r>
            <a:r>
              <a:rPr lang="en-US" dirty="0" err="1"/>
              <a:t>vite</a:t>
            </a:r>
            <a:r>
              <a:rPr lang="en-US" dirty="0"/>
              <a:t> om vi </a:t>
            </a:r>
            <a:r>
              <a:rPr lang="en-US" dirty="0" err="1"/>
              <a:t>snakker</a:t>
            </a:r>
            <a:r>
              <a:rPr lang="en-US" dirty="0"/>
              <a:t> om </a:t>
            </a:r>
            <a:r>
              <a:rPr lang="en-US" dirty="0" err="1"/>
              <a:t>variablene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teksten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40EA-4797-AB7A-3EB7-5B19A7A9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7" y="3428999"/>
            <a:ext cx="247953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96B8-1AE2-D719-42F2-C6C214B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82DE-5ECD-5C3F-8451-DC3D93F8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din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du </a:t>
            </a:r>
            <a:r>
              <a:rPr lang="en-US" dirty="0" err="1"/>
              <a:t>skrev</a:t>
            </a:r>
            <a:r>
              <a:rPr lang="en-US" dirty="0"/>
              <a:t>. </a:t>
            </a:r>
          </a:p>
          <a:p>
            <a:r>
              <a:rPr lang="en-US" dirty="0" err="1"/>
              <a:t>F.eks</a:t>
            </a:r>
            <a:r>
              <a:rPr lang="en-US" dirty="0"/>
              <a:t>: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Martin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Snørre</a:t>
            </a:r>
            <a:r>
              <a:rPr lang="en-US" dirty="0"/>
              <a:t> </a:t>
            </a:r>
            <a:r>
              <a:rPr lang="en-US" dirty="0" err="1"/>
              <a:t>Snurlandson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F6F4-9A15-6566-F67A-3BE09DF3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81" y="4183720"/>
            <a:ext cx="464884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95A-4FE3-530D-318F-9A40B78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B19-2527-6C77-B0D5-47E4AC04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Dette </a:t>
            </a:r>
            <a:r>
              <a:rPr lang="en-US" dirty="0" err="1"/>
              <a:t>kaller</a:t>
            </a:r>
            <a:r>
              <a:rPr lang="en-US" dirty="0"/>
              <a:t> vi “Hardcoded / hardcoded”</a:t>
            </a:r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ha </a:t>
            </a:r>
            <a:r>
              <a:rPr lang="en-US" dirty="0" err="1"/>
              <a:t>dynamisk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/data,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gjenbrukes</a:t>
            </a:r>
            <a:r>
              <a:rPr lang="en-US" dirty="0"/>
              <a:t>!</a:t>
            </a:r>
          </a:p>
          <a:p>
            <a:r>
              <a:rPr lang="en-US" dirty="0"/>
              <a:t>Lag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huske</a:t>
            </a:r>
            <a:r>
              <a:rPr lang="en-US" dirty="0"/>
              <a:t> </a:t>
            </a:r>
            <a:r>
              <a:rPr lang="en-US" dirty="0" err="1"/>
              <a:t>følgene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Navn</a:t>
            </a:r>
            <a:endParaRPr lang="en-US" dirty="0"/>
          </a:p>
          <a:p>
            <a:pPr lvl="1"/>
            <a:r>
              <a:rPr lang="en-US" dirty="0"/>
              <a:t>Alder</a:t>
            </a:r>
          </a:p>
          <a:p>
            <a:pPr lvl="1"/>
            <a:r>
              <a:rPr lang="en-US" dirty="0"/>
              <a:t>Stilling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4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7D4C-573A-E0F6-7C55-330880B1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B363-1DC2-8BDA-C702-A594BD8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Erstatt</a:t>
            </a:r>
            <a:r>
              <a:rPr lang="en-US" dirty="0"/>
              <a:t> det hardcoded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din print </a:t>
            </a:r>
            <a:r>
              <a:rPr lang="en-US" dirty="0" err="1"/>
              <a:t>funksjoner</a:t>
            </a:r>
            <a:r>
              <a:rPr lang="en-US" dirty="0"/>
              <a:t> med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E7581-AA72-33AB-9998-C4B15FE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8" y="4134454"/>
            <a:ext cx="4858953" cy="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C368-9EDD-9597-8962-12FB7D4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E08-574E-4490-6BDF-C74034B7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 </a:t>
            </a:r>
            <a:r>
              <a:rPr lang="en-US" dirty="0" err="1"/>
              <a:t>en</a:t>
            </a:r>
            <a:r>
              <a:rPr lang="en-US" dirty="0"/>
              <a:t> print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alle </a:t>
            </a:r>
            <a:r>
              <a:rPr lang="en-US" dirty="0" err="1"/>
              <a:t>variablene</a:t>
            </a:r>
            <a:r>
              <a:rPr lang="en-US" dirty="0"/>
              <a:t> dine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setning</a:t>
            </a:r>
            <a:r>
              <a:rPr lang="en-US" dirty="0"/>
              <a:t>:</a:t>
            </a:r>
          </a:p>
          <a:p>
            <a:r>
              <a:rPr lang="en-US" dirty="0" err="1"/>
              <a:t>F.eks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nb-NO" dirty="0"/>
              <a:t>Mitt navn er Martin Jeg er 26 år gammel, min stilling i PIT er Utvikler min nåværende lønn er 700000 men, jeg ønsker en lønn på 10000000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39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ACBD-DB06-5A18-5DA2-70AD3E6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440B-2BB8-31A9-C38B-1298F857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r>
              <a:rPr lang="en-US" dirty="0"/>
              <a:t>: </a:t>
            </a:r>
            <a:r>
              <a:rPr lang="en-US" dirty="0" err="1"/>
              <a:t>Regler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normer</a:t>
            </a:r>
            <a:r>
              <a:rPr lang="en-US" dirty="0"/>
              <a:t> for </a:t>
            </a:r>
            <a:r>
              <a:rPr lang="en-US" dirty="0" err="1"/>
              <a:t>vårt</a:t>
            </a:r>
            <a:r>
              <a:rPr lang="en-US" dirty="0"/>
              <a:t> program. </a:t>
            </a:r>
          </a:p>
          <a:p>
            <a:r>
              <a:rPr lang="en-US" dirty="0"/>
              <a:t>3 </a:t>
            </a:r>
            <a:r>
              <a:rPr lang="en-US" dirty="0" err="1"/>
              <a:t>nøkkelord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(else if)</a:t>
            </a:r>
          </a:p>
          <a:p>
            <a:pPr lvl="1"/>
            <a:r>
              <a:rPr lang="en-US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1803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B945-499F-6915-B922-7A76C42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F5A3-EB29-1B76-D634-0A7800E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4FEFD-556F-C14E-72CC-CD5C02FB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546624"/>
            <a:ext cx="6745653" cy="2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3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F8C-2F98-F9C9-4B95-266C765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(else if)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ECEDF-AE01-6250-C50B-35F79084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BC46F-5FBF-54FF-58F8-1AB13C9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85" y="2281021"/>
            <a:ext cx="7727227" cy="34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957F-7723-058F-5BDB-219120A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CB92-E460-3FE5-C3A0-A17835B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A28C-2AC8-268D-E6FE-5B29AC10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4" y="2180496"/>
            <a:ext cx="6913079" cy="41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E77-183C-5CB3-EFAC-687A26E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altid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CB6F1-75FE-D726-9354-29B1A6F3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2022048"/>
            <a:ext cx="8846346" cy="4338112"/>
          </a:xfrm>
        </p:spPr>
      </p:pic>
    </p:spTree>
    <p:extLst>
      <p:ext uri="{BB962C8B-B14F-4D97-AF65-F5344CB8AC3E}">
        <p14:creationId xmlns:p14="http://schemas.microsoft.com/office/powerpoint/2010/main" val="326504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AA93-BCFE-C953-4160-8610AEE8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58B-9AF1-633C-36C1-17533D43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du er </a:t>
            </a:r>
            <a:r>
              <a:rPr lang="en-US" dirty="0" err="1"/>
              <a:t>fornøyd</a:t>
            </a:r>
            <a:r>
              <a:rPr lang="en-US" dirty="0"/>
              <a:t> med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er </a:t>
            </a:r>
            <a:r>
              <a:rPr lang="en-US" dirty="0" err="1"/>
              <a:t>lik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lønn</a:t>
            </a:r>
            <a:r>
              <a:rPr lang="en-US" dirty="0"/>
              <a:t>, er </a:t>
            </a:r>
            <a:r>
              <a:rPr lang="en-US" dirty="0" err="1"/>
              <a:t>lavere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det du </a:t>
            </a:r>
            <a:r>
              <a:rPr lang="en-US" dirty="0" err="1"/>
              <a:t>ønsker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sur melding!</a:t>
            </a:r>
          </a:p>
        </p:txBody>
      </p:sp>
    </p:spTree>
    <p:extLst>
      <p:ext uri="{BB962C8B-B14F-4D97-AF65-F5344CB8AC3E}">
        <p14:creationId xmlns:p14="http://schemas.microsoft.com/office/powerpoint/2010/main" val="280269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DE9-2FB6-5BE7-2189-6BF35345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9232-83E7-50A0-05A2-5F0453FE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din </a:t>
            </a:r>
            <a:r>
              <a:rPr lang="en-US" dirty="0" err="1"/>
              <a:t>lønnsjekking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folk </a:t>
            </a:r>
            <a:r>
              <a:rPr lang="en-US" dirty="0" err="1"/>
              <a:t>som</a:t>
            </a:r>
            <a:r>
              <a:rPr lang="en-US" dirty="0"/>
              <a:t> er 18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eldre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BF39-3400-48EA-F0E7-48E7B9F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Oppsumering</a:t>
            </a:r>
            <a:r>
              <a:rPr lang="en-US" dirty="0"/>
              <a:t> av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nåværende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59B-8EB9-F31A-9ABF-46980A77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Vårt</a:t>
            </a:r>
            <a:r>
              <a:rPr lang="en-US" dirty="0"/>
              <a:t> program </a:t>
            </a:r>
            <a:r>
              <a:rPr lang="en-US" dirty="0" err="1"/>
              <a:t>gjør</a:t>
            </a:r>
            <a:r>
              <a:rPr lang="en-US" dirty="0"/>
              <a:t> 2 ting:</a:t>
            </a:r>
          </a:p>
          <a:p>
            <a:pPr lvl="1"/>
            <a:r>
              <a:rPr lang="en-US" dirty="0"/>
              <a:t>Printer </a:t>
            </a:r>
            <a:r>
              <a:rPr lang="en-US" dirty="0" err="1"/>
              <a:t>informasjon</a:t>
            </a:r>
            <a:r>
              <a:rPr lang="en-US" dirty="0"/>
              <a:t> om deg</a:t>
            </a:r>
          </a:p>
          <a:p>
            <a:pPr lvl="1"/>
            <a:r>
              <a:rPr lang="en-US" dirty="0" err="1"/>
              <a:t>Sjekker</a:t>
            </a:r>
            <a:r>
              <a:rPr lang="en-US" dirty="0"/>
              <a:t> om du er </a:t>
            </a:r>
            <a:r>
              <a:rPr lang="en-US" dirty="0" err="1"/>
              <a:t>fornøyd</a:t>
            </a:r>
            <a:r>
              <a:rPr lang="en-US" dirty="0"/>
              <a:t> med din </a:t>
            </a:r>
            <a:r>
              <a:rPr lang="en-US" dirty="0" err="1"/>
              <a:t>lønn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9F77-1DD0-7211-5A4C-F2FF335A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</a:t>
            </a:r>
            <a:r>
              <a:rPr lang="en-US" dirty="0" err="1"/>
              <a:t>problemstilling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93DE-AEB1-D184-7746-2FA32D13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Istedenfor</a:t>
            </a:r>
            <a:r>
              <a:rPr lang="en-US" dirty="0"/>
              <a:t> å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</a:t>
            </a:r>
            <a:r>
              <a:rPr lang="en-US" dirty="0" err="1"/>
              <a:t>lønnenstilfredehente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deg,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at du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for mange </a:t>
            </a:r>
            <a:r>
              <a:rPr lang="en-US" dirty="0" err="1"/>
              <a:t>forskjellige</a:t>
            </a:r>
            <a:r>
              <a:rPr lang="en-US" dirty="0"/>
              <a:t> folk. </a:t>
            </a:r>
          </a:p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at du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printe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faktaen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, 10 ganger. </a:t>
            </a:r>
          </a:p>
        </p:txBody>
      </p:sp>
    </p:spTree>
    <p:extLst>
      <p:ext uri="{BB962C8B-B14F-4D97-AF65-F5344CB8AC3E}">
        <p14:creationId xmlns:p14="http://schemas.microsoft.com/office/powerpoint/2010/main" val="407400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3EC-A0C3-978A-D6ED-0468698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Tilbake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FEF4-3CE8-CB03-B141-151D5671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python sine </a:t>
            </a:r>
            <a:r>
              <a:rPr lang="en-US" dirty="0" err="1"/>
              <a:t>ferdiglagte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.</a:t>
            </a:r>
          </a:p>
          <a:p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våre</a:t>
            </a:r>
            <a:r>
              <a:rPr lang="en-US" dirty="0"/>
              <a:t> </a:t>
            </a:r>
            <a:r>
              <a:rPr lang="en-US" dirty="0" err="1"/>
              <a:t>egne</a:t>
            </a:r>
            <a:r>
              <a:rPr lang="en-US" dirty="0"/>
              <a:t>!</a:t>
            </a:r>
          </a:p>
          <a:p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gjenbrukbar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dynamisk</a:t>
            </a:r>
            <a:endParaRPr lang="en-US" dirty="0"/>
          </a:p>
          <a:p>
            <a:r>
              <a:rPr lang="en-US" dirty="0"/>
              <a:t>But how?! (╯°□°）╯︵ ┻━┻</a:t>
            </a:r>
          </a:p>
        </p:txBody>
      </p:sp>
    </p:spTree>
    <p:extLst>
      <p:ext uri="{BB962C8B-B14F-4D97-AF65-F5344CB8AC3E}">
        <p14:creationId xmlns:p14="http://schemas.microsoft.com/office/powerpoint/2010/main" val="3803287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8E9F-B86C-D8C1-279A-46E681BC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Egendefinerte</a:t>
            </a:r>
            <a:r>
              <a:rPr lang="en-US" dirty="0"/>
              <a:t> </a:t>
            </a:r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9D33-C724-78D9-EE20-77D469B9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---------------------------------------------------------------------------------------------------------------------------------------------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A0939-8EE6-1C1A-346E-37B56B75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15" y="2180496"/>
            <a:ext cx="4669167" cy="1556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64617-78B7-E707-818D-0B5DF5FEC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53" y="4302410"/>
            <a:ext cx="4652629" cy="15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3EAF-EA1A-6F01-27F1-13F704D2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Egendefinerte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0E91-E22F-235D-20B2-7EE8E0F7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Legg din “</a:t>
            </a:r>
            <a:r>
              <a:rPr lang="en-US" dirty="0" err="1"/>
              <a:t>lønns</a:t>
            </a:r>
            <a:r>
              <a:rPr lang="en-US" dirty="0"/>
              <a:t> </a:t>
            </a:r>
            <a:r>
              <a:rPr lang="en-US" dirty="0" err="1"/>
              <a:t>sjekk</a:t>
            </a:r>
            <a:r>
              <a:rPr lang="en-US" dirty="0"/>
              <a:t>” feature, inn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, du </a:t>
            </a:r>
            <a:r>
              <a:rPr lang="en-US" dirty="0" err="1"/>
              <a:t>velger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funksjonen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😁</a:t>
            </a:r>
          </a:p>
          <a:p>
            <a:r>
              <a:rPr lang="en-US" dirty="0" err="1"/>
              <a:t>Kall</a:t>
            </a:r>
            <a:r>
              <a:rPr lang="en-US" dirty="0"/>
              <a:t> </a:t>
            </a:r>
            <a:r>
              <a:rPr lang="en-US" dirty="0" err="1"/>
              <a:t>funksjonen</a:t>
            </a:r>
            <a:r>
              <a:rPr lang="en-US" dirty="0"/>
              <a:t> 2-3 ganger </a:t>
            </a:r>
            <a:r>
              <a:rPr lang="en-US" dirty="0" err="1"/>
              <a:t>får</a:t>
            </a:r>
            <a:r>
              <a:rPr lang="en-US" dirty="0"/>
              <a:t> å teste!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8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2289-5740-5EFF-DBFD-1EF03AAC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Egendefinerte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C4CA-DD96-DE25-8ABF-61F402DF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Legg din “print </a:t>
            </a:r>
            <a:r>
              <a:rPr lang="en-US" dirty="0" err="1"/>
              <a:t>fakta</a:t>
            </a:r>
            <a:r>
              <a:rPr lang="en-US" dirty="0"/>
              <a:t>” del av </a:t>
            </a:r>
            <a:r>
              <a:rPr lang="en-US" dirty="0" err="1"/>
              <a:t>ditt</a:t>
            </a:r>
            <a:r>
              <a:rPr lang="en-US" dirty="0"/>
              <a:t> program, inn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’</a:t>
            </a:r>
          </a:p>
          <a:p>
            <a:r>
              <a:rPr lang="en-US" dirty="0" err="1"/>
              <a:t>Kall</a:t>
            </a:r>
            <a:r>
              <a:rPr lang="en-US" dirty="0"/>
              <a:t> </a:t>
            </a:r>
            <a:r>
              <a:rPr lang="en-US" dirty="0" err="1"/>
              <a:t>funksjonen</a:t>
            </a:r>
            <a:r>
              <a:rPr lang="en-US" dirty="0"/>
              <a:t> din 2-3 ganger </a:t>
            </a:r>
            <a:r>
              <a:rPr lang="en-US" dirty="0" err="1"/>
              <a:t>får</a:t>
            </a:r>
            <a:r>
              <a:rPr lang="en-US" dirty="0"/>
              <a:t> å teste!</a:t>
            </a:r>
          </a:p>
        </p:txBody>
      </p:sp>
    </p:spTree>
    <p:extLst>
      <p:ext uri="{BB962C8B-B14F-4D97-AF65-F5344CB8AC3E}">
        <p14:creationId xmlns:p14="http://schemas.microsoft.com/office/powerpoint/2010/main" val="3529055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243E-A3CB-B261-9A39-6136C045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Dynamiske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med </a:t>
            </a:r>
            <a:r>
              <a:rPr lang="en-US" dirty="0" err="1"/>
              <a:t>argumenter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63858-EDA9-060D-7836-0E9F1ABB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11" y="1995039"/>
            <a:ext cx="7657177" cy="45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F5D1-DED8-44DE-A89F-508A4FA9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med </a:t>
            </a:r>
            <a:r>
              <a:rPr lang="en-US" dirty="0" err="1"/>
              <a:t>argumenter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B75B8-0FBB-59C4-246B-1ADA24DA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60" y="2305020"/>
            <a:ext cx="7785309" cy="38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7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B17CB7-5612-BD98-EC74-0E166FA9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5" y="620713"/>
            <a:ext cx="6970649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127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4A6B-65EF-1A5B-6873-A4372AE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Kassesystem</a:t>
            </a:r>
            <a:r>
              <a:rPr lang="en-US" dirty="0"/>
              <a:t> </a:t>
            </a:r>
            <a:r>
              <a:rPr lang="en-US" dirty="0" err="1"/>
              <a:t>eksempel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5F298-D88F-DEF4-6CAD-41AA62B2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450329"/>
            <a:ext cx="11029950" cy="3140029"/>
          </a:xfrm>
        </p:spPr>
      </p:pic>
    </p:spTree>
    <p:extLst>
      <p:ext uri="{BB962C8B-B14F-4D97-AF65-F5344CB8AC3E}">
        <p14:creationId xmlns:p14="http://schemas.microsoft.com/office/powerpoint/2010/main" val="1785526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DA1-4AD0-2B05-E32A-55D0B362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funksjonen</a:t>
            </a:r>
            <a:r>
              <a:rPr lang="en-US" dirty="0"/>
              <a:t> dine </a:t>
            </a:r>
            <a:r>
              <a:rPr lang="en-US" dirty="0" err="1"/>
              <a:t>dynamiske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45F4-A4AA-CB71-7F60-3FBBE9D0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din “</a:t>
            </a:r>
            <a:r>
              <a:rPr lang="en-US" dirty="0" err="1"/>
              <a:t>lønns_sjekk</a:t>
            </a:r>
            <a:r>
              <a:rPr lang="en-US" dirty="0"/>
              <a:t>” </a:t>
            </a:r>
            <a:r>
              <a:rPr lang="en-US" dirty="0" err="1"/>
              <a:t>funksjon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ta inn 3 </a:t>
            </a:r>
            <a:r>
              <a:rPr lang="en-US" dirty="0" err="1"/>
              <a:t>argumenter</a:t>
            </a:r>
            <a:r>
              <a:rPr lang="en-US" dirty="0"/>
              <a:t> argument:</a:t>
            </a:r>
          </a:p>
          <a:p>
            <a:r>
              <a:rPr lang="en-US" dirty="0"/>
              <a:t>Alder</a:t>
            </a:r>
          </a:p>
          <a:p>
            <a:r>
              <a:rPr lang="en-US" dirty="0" err="1"/>
              <a:t>Nåværende_lønn</a:t>
            </a:r>
            <a:endParaRPr lang="en-US" dirty="0"/>
          </a:p>
          <a:p>
            <a:r>
              <a:rPr lang="en-US" dirty="0" err="1"/>
              <a:t>Ønsket_lønn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27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C1D-A635-B8E4-846E-4F036D0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funksjonen</a:t>
            </a:r>
            <a:r>
              <a:rPr lang="en-US" dirty="0"/>
              <a:t> dine </a:t>
            </a:r>
            <a:r>
              <a:rPr lang="en-US" dirty="0" err="1"/>
              <a:t>dynamiske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6888-BC17-58AB-8D95-B90D06CE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din “</a:t>
            </a:r>
            <a:r>
              <a:rPr lang="en-US" dirty="0" err="1"/>
              <a:t>print_fakta</a:t>
            </a:r>
            <a:r>
              <a:rPr lang="en-US" dirty="0"/>
              <a:t>()” </a:t>
            </a:r>
            <a:r>
              <a:rPr lang="en-US" dirty="0" err="1"/>
              <a:t>funksjon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tar inn alle </a:t>
            </a:r>
            <a:r>
              <a:rPr lang="en-US" dirty="0" err="1"/>
              <a:t>argumenter</a:t>
            </a:r>
            <a:r>
              <a:rPr lang="en-US" dirty="0"/>
              <a:t> den </a:t>
            </a:r>
            <a:r>
              <a:rPr lang="en-US" dirty="0" err="1"/>
              <a:t>trenger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2671</TotalTime>
  <Words>1577</Words>
  <Application>Microsoft Office PowerPoint</Application>
  <PresentationFormat>Widescreen</PresentationFormat>
  <Paragraphs>218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Gill Sans MT</vt:lpstr>
      <vt:lpstr>JetBrains Mono</vt:lpstr>
      <vt:lpstr>Wingdings 2</vt:lpstr>
      <vt:lpstr>Dividend</vt:lpstr>
      <vt:lpstr>koding workshop</vt:lpstr>
      <vt:lpstr>Forventninger og tanker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  <vt:lpstr>Introduksjon til programmering</vt:lpstr>
      <vt:lpstr>Before we start</vt:lpstr>
      <vt:lpstr>Programmerings konsepter</vt:lpstr>
      <vt:lpstr>Funksjoner</vt:lpstr>
      <vt:lpstr>Funksjoner</vt:lpstr>
      <vt:lpstr>Variabler</vt:lpstr>
      <vt:lpstr>Data typer – Typer av data</vt:lpstr>
      <vt:lpstr>Tall - integer</vt:lpstr>
      <vt:lpstr>Tekst - string</vt:lpstr>
      <vt:lpstr>Dynamisk vs statisk</vt:lpstr>
      <vt:lpstr>Dynamisk vs statisk</vt:lpstr>
      <vt:lpstr>Dynamisk print()</vt:lpstr>
      <vt:lpstr>Dynamisk print</vt:lpstr>
      <vt:lpstr>Kontrol logikk</vt:lpstr>
      <vt:lpstr>If statement</vt:lpstr>
      <vt:lpstr>Elif (else if)</vt:lpstr>
      <vt:lpstr>Else</vt:lpstr>
      <vt:lpstr>Du trenger ikke altid elif!</vt:lpstr>
      <vt:lpstr>Kontrol logikk</vt:lpstr>
      <vt:lpstr>Kontrol logikk</vt:lpstr>
      <vt:lpstr>Oppsumering av vårt nåværende program</vt:lpstr>
      <vt:lpstr>Ny problemstilling</vt:lpstr>
      <vt:lpstr>Tilbake til funksjoner</vt:lpstr>
      <vt:lpstr>Egendefinerte funksjoner</vt:lpstr>
      <vt:lpstr>Egendefinerte Funksjoner </vt:lpstr>
      <vt:lpstr>Egendefinerte Funksjoner </vt:lpstr>
      <vt:lpstr>Dynamiske funksjoner med argumenter</vt:lpstr>
      <vt:lpstr>Dynamiske funksjoner med argumenter</vt:lpstr>
      <vt:lpstr>PowerPoint Presentation</vt:lpstr>
      <vt:lpstr>Kassesystem eksempel</vt:lpstr>
      <vt:lpstr>Gjør funksjonen dine dynamiske</vt:lpstr>
      <vt:lpstr>Gjør funksjonen dine dynamiske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19</cp:revision>
  <dcterms:created xsi:type="dcterms:W3CDTF">2023-02-03T08:38:33Z</dcterms:created>
  <dcterms:modified xsi:type="dcterms:W3CDTF">2023-02-17T09:44:16Z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2d168d-d670-4add-a8d0-a1b93607f0cd_Enabled">
    <vt:lpwstr>true</vt:lpwstr>
  </property>
  <property fmtid="{D5CDD505-2E9C-101B-9397-08002B2CF9AE}" pid="3" name="MSIP_Label_8f2d168d-d670-4add-a8d0-a1b93607f0cd_SetDate">
    <vt:lpwstr>2023-02-06T08:45:16Z</vt:lpwstr>
  </property>
  <property fmtid="{D5CDD505-2E9C-101B-9397-08002B2CF9AE}" pid="4" name="MSIP_Label_8f2d168d-d670-4add-a8d0-a1b93607f0cd_Method">
    <vt:lpwstr>Standard</vt:lpwstr>
  </property>
  <property fmtid="{D5CDD505-2E9C-101B-9397-08002B2CF9AE}" pid="5" name="MSIP_Label_8f2d168d-d670-4add-a8d0-a1b93607f0cd_Name">
    <vt:lpwstr>8f2d168d-d670-4add-a8d0-a1b93607f0cd</vt:lpwstr>
  </property>
  <property fmtid="{D5CDD505-2E9C-101B-9397-08002B2CF9AE}" pid="6" name="MSIP_Label_8f2d168d-d670-4add-a8d0-a1b93607f0cd_SiteId">
    <vt:lpwstr>bcd8254a-5029-4a8c-a07a-e0beffe7375f</vt:lpwstr>
  </property>
  <property fmtid="{D5CDD505-2E9C-101B-9397-08002B2CF9AE}" pid="7" name="MSIP_Label_8f2d168d-d670-4add-a8d0-a1b93607f0cd_ActionId">
    <vt:lpwstr>dd6da84a-29d6-4959-8367-99c9429cbfde</vt:lpwstr>
  </property>
  <property fmtid="{D5CDD505-2E9C-101B-9397-08002B2CF9AE}" pid="8" name="MSIP_Label_8f2d168d-d670-4add-a8d0-a1b93607f0cd_ContentBits">
    <vt:lpwstr>0</vt:lpwstr>
  </property>
</Properties>
</file>