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programmer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141</TotalTime>
  <Words>339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koding workshop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3</cp:revision>
  <dcterms:created xsi:type="dcterms:W3CDTF">2023-02-03T08:38:33Z</dcterms:created>
  <dcterms:modified xsi:type="dcterms:W3CDTF">2023-02-03T11:00:31Z</dcterms:modified>
</cp:coreProperties>
</file>