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67" r:id="rId6"/>
    <p:sldId id="266" r:id="rId7"/>
    <p:sldId id="268" r:id="rId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" name="Google Shape;20;p4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08320" y="131400"/>
            <a:ext cx="1005120" cy="3952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20;p4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08320" y="131400"/>
            <a:ext cx="1005120" cy="39528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el 1"/>
          <p:cNvSpPr/>
          <p:nvPr/>
        </p:nvSpPr>
        <p:spPr>
          <a:xfrm>
            <a:off x="1523880" y="2235240"/>
            <a:ext cx="9140400" cy="23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MedCodeSearch 2.0</a:t>
            </a:r>
            <a:br/>
            <a:r>
              <a:rPr lang="de-DE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PSE 2021</a:t>
            </a:r>
            <a:endParaRPr lang="de-CH" sz="6000" b="0" strike="noStrike" spc="-1">
              <a:latin typeface="Arial"/>
            </a:endParaRPr>
          </a:p>
        </p:txBody>
      </p:sp>
      <p:pic>
        <p:nvPicPr>
          <p:cNvPr id="160" name="Google Shape;60;p13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218120" y="1418760"/>
            <a:ext cx="3752640" cy="119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Traktanden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169" name="Rectangle 20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800" b="0" strike="noStrike" spc="-1" dirty="0">
                <a:latin typeface="Arial"/>
              </a:rPr>
              <a:t>Demo KLV</a:t>
            </a:r>
          </a:p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800" spc="-1" dirty="0" err="1">
                <a:latin typeface="Arial"/>
              </a:rPr>
              <a:t>PoC</a:t>
            </a:r>
            <a:r>
              <a:rPr lang="de-CH" sz="2800" spc="-1" dirty="0">
                <a:latin typeface="Arial"/>
              </a:rPr>
              <a:t> Report</a:t>
            </a:r>
            <a:endParaRPr lang="de-CH" sz="2800" b="0" strike="noStrike" spc="-1" dirty="0">
              <a:latin typeface="Arial"/>
            </a:endParaRPr>
          </a:p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800" spc="-1" dirty="0">
                <a:latin typeface="Arial"/>
              </a:rPr>
              <a:t>Demo </a:t>
            </a:r>
            <a:r>
              <a:rPr lang="de-CH" sz="2800" spc="-1" dirty="0" err="1">
                <a:latin typeface="Arial"/>
              </a:rPr>
              <a:t>PoC</a:t>
            </a:r>
            <a:endParaRPr lang="de-CH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Philosophie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169" name="Rectangle 202"/>
          <p:cNvSpPr/>
          <p:nvPr/>
        </p:nvSpPr>
        <p:spPr>
          <a:xfrm>
            <a:off x="838080" y="1825560"/>
            <a:ext cx="10512000" cy="20107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11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endParaRPr lang="de-CH" sz="2800" spc="-1" dirty="0"/>
          </a:p>
          <a:p>
            <a:pPr marL="111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endParaRPr lang="de-CH" sz="2800" spc="-1" dirty="0"/>
          </a:p>
          <a:p>
            <a:pPr marL="111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r>
              <a:rPr lang="de-CH" sz="2800" spc="-1" dirty="0" err="1"/>
              <a:t>one</a:t>
            </a:r>
            <a:r>
              <a:rPr lang="de-CH" sz="2800" spc="-1" dirty="0"/>
              <a:t> </a:t>
            </a:r>
            <a:r>
              <a:rPr lang="de-CH" sz="2800" spc="-1" dirty="0" err="1"/>
              <a:t>table</a:t>
            </a:r>
            <a:r>
              <a:rPr lang="de-CH" sz="2800" spc="-1" dirty="0"/>
              <a:t> </a:t>
            </a:r>
            <a:r>
              <a:rPr lang="de-CH" sz="2800" spc="-1" dirty="0" err="1"/>
              <a:t>to</a:t>
            </a:r>
            <a:r>
              <a:rPr lang="de-CH" sz="2800" spc="-1" dirty="0"/>
              <a:t> </a:t>
            </a:r>
            <a:r>
              <a:rPr lang="de-CH" sz="2800" spc="-1" dirty="0" err="1"/>
              <a:t>rule</a:t>
            </a:r>
            <a:r>
              <a:rPr lang="de-CH" sz="2800" spc="-1" dirty="0"/>
              <a:t> </a:t>
            </a:r>
            <a:r>
              <a:rPr lang="de-CH" sz="2800" spc="-1" dirty="0" err="1"/>
              <a:t>them</a:t>
            </a:r>
            <a:r>
              <a:rPr lang="de-CH" sz="2800" spc="-1" dirty="0"/>
              <a:t> all	 vs.	 </a:t>
            </a:r>
            <a:r>
              <a:rPr lang="de-CH" sz="2800" spc="-1" dirty="0" err="1"/>
              <a:t>no</a:t>
            </a:r>
            <a:r>
              <a:rPr lang="de-CH" sz="2800" spc="-1" dirty="0"/>
              <a:t> </a:t>
            </a:r>
            <a:r>
              <a:rPr lang="de-CH" sz="2800" spc="-1" dirty="0" err="1"/>
              <a:t>pain</a:t>
            </a:r>
            <a:r>
              <a:rPr lang="de-CH" sz="2800" spc="-1" dirty="0"/>
              <a:t> </a:t>
            </a:r>
            <a:r>
              <a:rPr lang="de-CH" sz="2800" spc="-1" dirty="0" err="1"/>
              <a:t>no</a:t>
            </a:r>
            <a:r>
              <a:rPr lang="de-CH" sz="2800" spc="-1" dirty="0"/>
              <a:t> </a:t>
            </a:r>
            <a:r>
              <a:rPr lang="de-CH" sz="2800" spc="-1" dirty="0" err="1"/>
              <a:t>gain</a:t>
            </a:r>
            <a:endParaRPr lang="de-CH" sz="2800" spc="-1" dirty="0"/>
          </a:p>
          <a:p>
            <a:pPr marL="111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endParaRPr lang="de-CH" sz="2800" b="0" strike="noStrike" spc="-1" dirty="0">
              <a:latin typeface="Arial"/>
            </a:endParaRPr>
          </a:p>
        </p:txBody>
      </p:sp>
      <p:sp>
        <p:nvSpPr>
          <p:cNvPr id="4" name="Rectangle 202">
            <a:extLst>
              <a:ext uri="{FF2B5EF4-FFF2-40B4-BE49-F238E27FC236}">
                <a16:creationId xmlns:a16="http://schemas.microsoft.com/office/drawing/2014/main" id="{FEAA9FCA-3B2A-C24B-A2F6-D953D41ECC23}"/>
              </a:ext>
            </a:extLst>
          </p:cNvPr>
          <p:cNvSpPr/>
          <p:nvPr/>
        </p:nvSpPr>
        <p:spPr>
          <a:xfrm>
            <a:off x="2109319" y="3748904"/>
            <a:ext cx="3681368" cy="12484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7500" lnSpcReduction="20000"/>
          </a:bodyPr>
          <a:lstStyle/>
          <a:p>
            <a:r>
              <a:rPr lang="de-CH" sz="2800" b="1" dirty="0"/>
              <a:t>Pro: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Nur 1 Model, nur 1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Einfacher</a:t>
            </a:r>
          </a:p>
          <a:p>
            <a:endParaRPr lang="de-CH" sz="2800" dirty="0"/>
          </a:p>
          <a:p>
            <a:r>
              <a:rPr lang="de-CH" sz="2800" b="1" dirty="0" err="1"/>
              <a:t>Con</a:t>
            </a:r>
            <a:r>
              <a:rPr lang="de-CH" sz="28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Grosser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Grosse DB-Tabelle</a:t>
            </a:r>
          </a:p>
        </p:txBody>
      </p:sp>
      <p:sp>
        <p:nvSpPr>
          <p:cNvPr id="6" name="Rectangle 202">
            <a:extLst>
              <a:ext uri="{FF2B5EF4-FFF2-40B4-BE49-F238E27FC236}">
                <a16:creationId xmlns:a16="http://schemas.microsoft.com/office/drawing/2014/main" id="{9CAA6431-533C-5249-AE17-45A05C48C7DE}"/>
              </a:ext>
            </a:extLst>
          </p:cNvPr>
          <p:cNvSpPr/>
          <p:nvPr/>
        </p:nvSpPr>
        <p:spPr>
          <a:xfrm>
            <a:off x="6729699" y="3748904"/>
            <a:ext cx="3681368" cy="12484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de-CH" sz="1300" b="1" dirty="0"/>
              <a:t>Pro: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Objekt orientiert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Mehr Optionen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Optimierungen möglich</a:t>
            </a:r>
          </a:p>
          <a:p>
            <a:endParaRPr lang="de-CH" sz="1300" dirty="0"/>
          </a:p>
          <a:p>
            <a:r>
              <a:rPr lang="de-CH" sz="1300" b="1" dirty="0" err="1"/>
              <a:t>Con</a:t>
            </a:r>
            <a:r>
              <a:rPr lang="de-CH" sz="13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Mehr Aufwand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DB-Inkonsistenzen möglich</a:t>
            </a:r>
          </a:p>
        </p:txBody>
      </p:sp>
      <p:sp>
        <p:nvSpPr>
          <p:cNvPr id="3" name="Rahmen 2">
            <a:extLst>
              <a:ext uri="{FF2B5EF4-FFF2-40B4-BE49-F238E27FC236}">
                <a16:creationId xmlns:a16="http://schemas.microsoft.com/office/drawing/2014/main" id="{2336FFA5-8E39-F046-9976-9FC635500A3E}"/>
              </a:ext>
            </a:extLst>
          </p:cNvPr>
          <p:cNvSpPr/>
          <p:nvPr/>
        </p:nvSpPr>
        <p:spPr>
          <a:xfrm>
            <a:off x="6096000" y="2575932"/>
            <a:ext cx="3639015" cy="3267307"/>
          </a:xfrm>
          <a:prstGeom prst="frame">
            <a:avLst>
              <a:gd name="adj1" fmla="val 396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 1"/>
          <p:cNvSpPr/>
          <p:nvPr/>
        </p:nvSpPr>
        <p:spPr>
          <a:xfrm>
            <a:off x="4320" y="2765880"/>
            <a:ext cx="1217988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Fragen</a:t>
            </a:r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331FDD1-01AB-674B-9B1F-3508953C510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6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0083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Macintosh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 Light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Brunner, Tobias</dc:creator>
  <dc:description/>
  <cp:lastModifiedBy>Brunner, Tobias</cp:lastModifiedBy>
  <cp:revision>197</cp:revision>
  <dcterms:created xsi:type="dcterms:W3CDTF">2021-03-08T13:24:33Z</dcterms:created>
  <dcterms:modified xsi:type="dcterms:W3CDTF">2021-05-23T11:41:05Z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