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9;p4"/>
          <p:cNvSpPr/>
          <p:nvPr/>
        </p:nvSpPr>
        <p:spPr>
          <a:xfrm>
            <a:off x="0" y="-5040"/>
            <a:ext cx="12191760" cy="6862680"/>
          </a:xfrm>
          <a:prstGeom prst="rect">
            <a:avLst/>
          </a:prstGeom>
          <a:solidFill>
            <a:srgbClr val="DCE9F8"/>
          </a:solidFill>
          <a:ln w="9525">
            <a:solidFill>
              <a:srgbClr val="DCE9F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B226DA95-5E6B-4DF9-9F82-6AE82104BBCA}" type="datetime">
              <a:rPr lang="de-DE" sz="1200" b="0" strike="noStrike" spc="-1">
                <a:solidFill>
                  <a:srgbClr val="8B8B8B"/>
                </a:solidFill>
                <a:latin typeface="Calibri"/>
              </a:rPr>
              <a:t>11.04.21</a:t>
            </a:fld>
            <a:endParaRPr lang="de-CH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de-CH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C6BCDB7-FADA-43A3-AA9C-986B8B9AFB94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de-CH" sz="12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19;p4"/>
          <p:cNvSpPr/>
          <p:nvPr/>
        </p:nvSpPr>
        <p:spPr>
          <a:xfrm>
            <a:off x="0" y="-5040"/>
            <a:ext cx="12191760" cy="6862680"/>
          </a:xfrm>
          <a:prstGeom prst="rect">
            <a:avLst/>
          </a:prstGeom>
          <a:solidFill>
            <a:srgbClr val="DCE9F8"/>
          </a:solidFill>
          <a:ln w="9525">
            <a:solidFill>
              <a:srgbClr val="DCE9F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Mastertextformat bearbeiten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CBB33106-BB74-4517-9922-4F8DEECEA6FD}" type="datetime">
              <a:rPr lang="de-DE" sz="1200" b="0" strike="noStrike" spc="-1">
                <a:solidFill>
                  <a:srgbClr val="8B8B8B"/>
                </a:solidFill>
                <a:latin typeface="Calibri"/>
              </a:rPr>
              <a:t>11.04.21</a:t>
            </a:fld>
            <a:endParaRPr lang="de-CH" sz="12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de-CH" sz="2400" b="0" strike="noStrike" spc="-1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FAE8A1C-A79D-4D77-BFC0-442C9D7E2E1F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de-CH" sz="1200" b="0" strike="noStrike" spc="-1">
              <a:latin typeface="Times New Roman"/>
            </a:endParaRPr>
          </a:p>
        </p:txBody>
      </p:sp>
      <p:pic>
        <p:nvPicPr>
          <p:cNvPr id="48" name="Google Shape;20;p4"/>
          <p:cNvPicPr/>
          <p:nvPr/>
        </p:nvPicPr>
        <p:blipFill>
          <a:blip r:embed="rId14"/>
          <a:stretch/>
        </p:blipFill>
        <p:spPr>
          <a:xfrm>
            <a:off x="508320" y="131400"/>
            <a:ext cx="1008360" cy="39852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19;p4"/>
          <p:cNvSpPr/>
          <p:nvPr/>
        </p:nvSpPr>
        <p:spPr>
          <a:xfrm>
            <a:off x="0" y="-5040"/>
            <a:ext cx="12191760" cy="6862680"/>
          </a:xfrm>
          <a:prstGeom prst="rect">
            <a:avLst/>
          </a:prstGeom>
          <a:solidFill>
            <a:srgbClr val="DCE9F8"/>
          </a:solidFill>
          <a:ln w="9525">
            <a:solidFill>
              <a:srgbClr val="DCE9F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Mastertextformat bearbeiten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9FF4671-81CF-460A-9B1A-E6864B14EAAA}" type="datetime">
              <a:rPr lang="de-DE" sz="1200" b="0" strike="noStrike" spc="-1">
                <a:solidFill>
                  <a:srgbClr val="8B8B8B"/>
                </a:solidFill>
                <a:latin typeface="Calibri"/>
              </a:rPr>
              <a:t>11.04.21</a:t>
            </a:fld>
            <a:endParaRPr lang="de-CH" sz="1200" b="0" strike="noStrike" spc="-1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de-CH" sz="2400" b="0" strike="noStrike" spc="-1"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E87C081-CA78-4E55-8EE8-41ED6FE47FF5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de-CH" sz="1200" b="0" strike="noStrike" spc="-1">
              <a:latin typeface="Times New Roman"/>
            </a:endParaRPr>
          </a:p>
        </p:txBody>
      </p:sp>
      <p:pic>
        <p:nvPicPr>
          <p:cNvPr id="91" name="Google Shape;20;p4"/>
          <p:cNvPicPr/>
          <p:nvPr/>
        </p:nvPicPr>
        <p:blipFill>
          <a:blip r:embed="rId14"/>
          <a:stretch/>
        </p:blipFill>
        <p:spPr>
          <a:xfrm>
            <a:off x="508320" y="131400"/>
            <a:ext cx="1008360" cy="39852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Codear/PSE-eonum-docrepo/blob/master/Dokumentation/images/db_scheme.p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github.com/TheCodear/PSE-eonum-docrepo/blob/master/Dokumentation/FE_Mockup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el 1"/>
          <p:cNvSpPr txBox="1"/>
          <p:nvPr/>
        </p:nvSpPr>
        <p:spPr>
          <a:xfrm>
            <a:off x="1523880" y="223524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MedCodeSearch 2.0</a:t>
            </a:r>
            <a:br/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PSE 2021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9" name="Google Shape;60;p13"/>
          <p:cNvPicPr/>
          <p:nvPr/>
        </p:nvPicPr>
        <p:blipFill>
          <a:blip r:embed="rId2"/>
          <a:stretch/>
        </p:blipFill>
        <p:spPr>
          <a:xfrm>
            <a:off x="4218120" y="1418760"/>
            <a:ext cx="3755880" cy="1202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el 1_1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Lösungsdokument -FE Handbuch 1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9" name="Grafik 148"/>
          <p:cNvPicPr/>
          <p:nvPr/>
        </p:nvPicPr>
        <p:blipFill>
          <a:blip r:embed="rId2"/>
          <a:stretch/>
        </p:blipFill>
        <p:spPr>
          <a:xfrm>
            <a:off x="622080" y="1440000"/>
            <a:ext cx="3337920" cy="4686840"/>
          </a:xfrm>
          <a:prstGeom prst="rect">
            <a:avLst/>
          </a:prstGeom>
          <a:ln w="0">
            <a:noFill/>
          </a:ln>
        </p:spPr>
      </p:pic>
      <p:pic>
        <p:nvPicPr>
          <p:cNvPr id="150" name="Grafik 149"/>
          <p:cNvPicPr/>
          <p:nvPr/>
        </p:nvPicPr>
        <p:blipFill>
          <a:blip r:embed="rId3"/>
          <a:stretch/>
        </p:blipFill>
        <p:spPr>
          <a:xfrm>
            <a:off x="3732120" y="1800000"/>
            <a:ext cx="3467880" cy="4690800"/>
          </a:xfrm>
          <a:prstGeom prst="rect">
            <a:avLst/>
          </a:prstGeom>
          <a:ln w="0">
            <a:noFill/>
          </a:ln>
        </p:spPr>
      </p:pic>
      <p:pic>
        <p:nvPicPr>
          <p:cNvPr id="151" name="Grafik 150"/>
          <p:cNvPicPr/>
          <p:nvPr/>
        </p:nvPicPr>
        <p:blipFill>
          <a:blip r:embed="rId4"/>
          <a:stretch/>
        </p:blipFill>
        <p:spPr>
          <a:xfrm>
            <a:off x="360000" y="4276440"/>
            <a:ext cx="2717280" cy="2383560"/>
          </a:xfrm>
          <a:prstGeom prst="rect">
            <a:avLst/>
          </a:prstGeom>
          <a:ln w="0">
            <a:noFill/>
          </a:ln>
        </p:spPr>
      </p:pic>
      <p:pic>
        <p:nvPicPr>
          <p:cNvPr id="152" name="Grafik 151"/>
          <p:cNvPicPr/>
          <p:nvPr/>
        </p:nvPicPr>
        <p:blipFill>
          <a:blip r:embed="rId5"/>
          <a:stretch/>
        </p:blipFill>
        <p:spPr>
          <a:xfrm>
            <a:off x="5760000" y="1440000"/>
            <a:ext cx="3263040" cy="4680000"/>
          </a:xfrm>
          <a:prstGeom prst="rect">
            <a:avLst/>
          </a:prstGeom>
          <a:ln w="0">
            <a:noFill/>
          </a:ln>
        </p:spPr>
      </p:pic>
      <p:pic>
        <p:nvPicPr>
          <p:cNvPr id="153" name="Grafik 152"/>
          <p:cNvPicPr/>
          <p:nvPr/>
        </p:nvPicPr>
        <p:blipFill>
          <a:blip r:embed="rId6"/>
          <a:stretch/>
        </p:blipFill>
        <p:spPr>
          <a:xfrm>
            <a:off x="8838360" y="1440000"/>
            <a:ext cx="3041640" cy="4320000"/>
          </a:xfrm>
          <a:prstGeom prst="rect">
            <a:avLst/>
          </a:prstGeom>
          <a:ln w="0">
            <a:noFill/>
          </a:ln>
        </p:spPr>
      </p:pic>
      <p:pic>
        <p:nvPicPr>
          <p:cNvPr id="154" name="Grafik 153"/>
          <p:cNvPicPr/>
          <p:nvPr/>
        </p:nvPicPr>
        <p:blipFill>
          <a:blip r:embed="rId7"/>
          <a:stretch/>
        </p:blipFill>
        <p:spPr>
          <a:xfrm>
            <a:off x="7380000" y="5518080"/>
            <a:ext cx="4680000" cy="1141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el 1_5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Lösungsdokument -FE Handbuch 2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6" name="Grafik 155"/>
          <p:cNvPicPr/>
          <p:nvPr/>
        </p:nvPicPr>
        <p:blipFill>
          <a:blip r:embed="rId2"/>
          <a:stretch/>
        </p:blipFill>
        <p:spPr>
          <a:xfrm>
            <a:off x="1800000" y="1620000"/>
            <a:ext cx="3609000" cy="4860000"/>
          </a:xfrm>
          <a:prstGeom prst="rect">
            <a:avLst/>
          </a:prstGeom>
          <a:ln w="0">
            <a:noFill/>
          </a:ln>
        </p:spPr>
      </p:pic>
      <p:pic>
        <p:nvPicPr>
          <p:cNvPr id="157" name="Grafik 156"/>
          <p:cNvPicPr/>
          <p:nvPr/>
        </p:nvPicPr>
        <p:blipFill>
          <a:blip r:embed="rId3"/>
          <a:stretch/>
        </p:blipFill>
        <p:spPr>
          <a:xfrm>
            <a:off x="6642000" y="1620000"/>
            <a:ext cx="3438000" cy="486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el 1_9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Lösungsdokument -FE KLV 1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9" name="Grafik 158"/>
          <p:cNvPicPr/>
          <p:nvPr/>
        </p:nvPicPr>
        <p:blipFill>
          <a:blip r:embed="rId2"/>
          <a:stretch/>
        </p:blipFill>
        <p:spPr>
          <a:xfrm>
            <a:off x="7432560" y="2160000"/>
            <a:ext cx="3907440" cy="720000"/>
          </a:xfrm>
          <a:prstGeom prst="rect">
            <a:avLst/>
          </a:prstGeom>
          <a:ln w="0">
            <a:noFill/>
          </a:ln>
        </p:spPr>
      </p:pic>
      <p:pic>
        <p:nvPicPr>
          <p:cNvPr id="160" name="Grafik 159"/>
          <p:cNvPicPr/>
          <p:nvPr/>
        </p:nvPicPr>
        <p:blipFill>
          <a:blip r:embed="rId3"/>
          <a:stretch/>
        </p:blipFill>
        <p:spPr>
          <a:xfrm>
            <a:off x="3930480" y="1620000"/>
            <a:ext cx="3269520" cy="4680000"/>
          </a:xfrm>
          <a:prstGeom prst="rect">
            <a:avLst/>
          </a:prstGeom>
          <a:ln w="0">
            <a:noFill/>
          </a:ln>
        </p:spPr>
      </p:pic>
      <p:pic>
        <p:nvPicPr>
          <p:cNvPr id="161" name="Grafik 160"/>
          <p:cNvPicPr/>
          <p:nvPr/>
        </p:nvPicPr>
        <p:blipFill>
          <a:blip r:embed="rId4"/>
          <a:stretch/>
        </p:blipFill>
        <p:spPr>
          <a:xfrm>
            <a:off x="452880" y="1620000"/>
            <a:ext cx="3327120" cy="4690800"/>
          </a:xfrm>
          <a:prstGeom prst="rect">
            <a:avLst/>
          </a:prstGeom>
          <a:ln w="0">
            <a:noFill/>
          </a:ln>
        </p:spPr>
      </p:pic>
      <p:pic>
        <p:nvPicPr>
          <p:cNvPr id="162" name="Grafik 161"/>
          <p:cNvPicPr/>
          <p:nvPr/>
        </p:nvPicPr>
        <p:blipFill>
          <a:blip r:embed="rId5"/>
          <a:stretch/>
        </p:blipFill>
        <p:spPr>
          <a:xfrm>
            <a:off x="7349760" y="3925080"/>
            <a:ext cx="4350240" cy="1654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el 1_10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Lösungsdokument -FE KLV 1a, Kap. I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4" name="Grafik 163"/>
          <p:cNvPicPr/>
          <p:nvPr/>
        </p:nvPicPr>
        <p:blipFill>
          <a:blip r:embed="rId2"/>
          <a:stretch/>
        </p:blipFill>
        <p:spPr>
          <a:xfrm>
            <a:off x="540000" y="1800000"/>
            <a:ext cx="5973840" cy="1261440"/>
          </a:xfrm>
          <a:prstGeom prst="rect">
            <a:avLst/>
          </a:prstGeom>
          <a:ln w="0">
            <a:noFill/>
          </a:ln>
        </p:spPr>
      </p:pic>
      <p:pic>
        <p:nvPicPr>
          <p:cNvPr id="165" name="Grafik 164"/>
          <p:cNvPicPr/>
          <p:nvPr/>
        </p:nvPicPr>
        <p:blipFill>
          <a:blip r:embed="rId3"/>
          <a:stretch/>
        </p:blipFill>
        <p:spPr>
          <a:xfrm>
            <a:off x="1080000" y="3225600"/>
            <a:ext cx="4860000" cy="3434400"/>
          </a:xfrm>
          <a:prstGeom prst="rect">
            <a:avLst/>
          </a:prstGeom>
          <a:ln w="0">
            <a:noFill/>
          </a:ln>
        </p:spPr>
      </p:pic>
      <p:pic>
        <p:nvPicPr>
          <p:cNvPr id="166" name="Grafik 165"/>
          <p:cNvPicPr/>
          <p:nvPr/>
        </p:nvPicPr>
        <p:blipFill>
          <a:blip r:embed="rId4"/>
          <a:stretch/>
        </p:blipFill>
        <p:spPr>
          <a:xfrm>
            <a:off x="6660000" y="1800000"/>
            <a:ext cx="5040000" cy="4599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el 1_1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Lösungsdokument -FE KLV 1a, Kap. II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8" name="Grafik 167"/>
          <p:cNvPicPr/>
          <p:nvPr/>
        </p:nvPicPr>
        <p:blipFill>
          <a:blip r:embed="rId2"/>
          <a:stretch/>
        </p:blipFill>
        <p:spPr>
          <a:xfrm>
            <a:off x="2520000" y="2700000"/>
            <a:ext cx="5500800" cy="3960000"/>
          </a:xfrm>
          <a:prstGeom prst="rect">
            <a:avLst/>
          </a:prstGeom>
          <a:ln w="0">
            <a:noFill/>
          </a:ln>
        </p:spPr>
      </p:pic>
      <p:pic>
        <p:nvPicPr>
          <p:cNvPr id="169" name="Grafik 168"/>
          <p:cNvPicPr/>
          <p:nvPr/>
        </p:nvPicPr>
        <p:blipFill>
          <a:blip r:embed="rId3"/>
          <a:stretch/>
        </p:blipFill>
        <p:spPr>
          <a:xfrm>
            <a:off x="720000" y="1502640"/>
            <a:ext cx="4902480" cy="1017360"/>
          </a:xfrm>
          <a:prstGeom prst="rect">
            <a:avLst/>
          </a:prstGeom>
          <a:ln w="0">
            <a:noFill/>
          </a:ln>
        </p:spPr>
      </p:pic>
      <p:pic>
        <p:nvPicPr>
          <p:cNvPr id="170" name="Grafik 169"/>
          <p:cNvPicPr/>
          <p:nvPr/>
        </p:nvPicPr>
        <p:blipFill>
          <a:blip r:embed="rId4"/>
          <a:stretch/>
        </p:blipFill>
        <p:spPr>
          <a:xfrm>
            <a:off x="8727120" y="1440000"/>
            <a:ext cx="2072880" cy="522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el 1_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2. Iteration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Inhaltsplatzhalter 2_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Vorschlag Task für 2. Iteration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el 1_0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Traktanden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Inhaltsplatzhalter 2_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 algn="just">
              <a:lnSpc>
                <a:spcPct val="90000"/>
              </a:lnSpc>
              <a:spcBef>
                <a:spcPts val="1568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Milestone 1</a:t>
            </a:r>
            <a:endParaRPr lang="de-DE" sz="2800" b="0" strike="noStrike" spc="-1" dirty="0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228600" indent="-228240" algn="just">
              <a:lnSpc>
                <a:spcPct val="90000"/>
              </a:lnSpc>
              <a:spcBef>
                <a:spcPts val="1568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Demo</a:t>
            </a:r>
          </a:p>
          <a:p>
            <a:pPr marL="228600" indent="-228240" algn="just">
              <a:lnSpc>
                <a:spcPct val="90000"/>
              </a:lnSpc>
              <a:spcBef>
                <a:spcPts val="1568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lang="de-DE" sz="2800" spc="-1" dirty="0">
                <a:solidFill>
                  <a:srgbClr val="000000"/>
                </a:solidFill>
                <a:latin typeface="Calibri"/>
              </a:rPr>
              <a:t>Fragen und Rückmeldungen </a:t>
            </a: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568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lang="de-DE" sz="2800" spc="-1" dirty="0">
                <a:solidFill>
                  <a:srgbClr val="000000"/>
                </a:solidFill>
                <a:latin typeface="Calibri"/>
                <a:ea typeface="Noto Sans CJK SC"/>
              </a:rPr>
              <a:t>Milestone 2</a:t>
            </a:r>
            <a:endParaRPr lang="de-DE" sz="2800" b="0" strike="noStrike" spc="-1" dirty="0">
              <a:solidFill>
                <a:srgbClr val="000000"/>
              </a:solidFill>
              <a:latin typeface="Calibri"/>
              <a:ea typeface="Noto Sans CJK S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el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Stand der Einarbeitung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Inhaltsplatzhalt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 algn="just">
              <a:lnSpc>
                <a:spcPct val="90000"/>
              </a:lnSpc>
              <a:spcBef>
                <a:spcPts val="1568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Task zur Einarbeitung fast beendet</a:t>
            </a:r>
            <a:endParaRPr lang="de-DE" sz="2800" b="0" strike="noStrike" spc="-1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228600" indent="-228240" algn="just">
              <a:lnSpc>
                <a:spcPct val="90000"/>
              </a:lnSpc>
              <a:spcBef>
                <a:spcPts val="1568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Lösungsdokument erarbeited</a:t>
            </a:r>
            <a:endParaRPr lang="de-DE" sz="2800" b="0" strike="noStrike" spc="-1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228600" indent="-228240" algn="just">
              <a:lnSpc>
                <a:spcPct val="90000"/>
              </a:lnSpc>
              <a:spcBef>
                <a:spcPts val="1568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Task zu den User Stories definiert</a:t>
            </a:r>
            <a:endParaRPr lang="de-DE" sz="2800" b="0" strike="noStrike" spc="-1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228600" indent="-228240" algn="just">
              <a:lnSpc>
                <a:spcPct val="90000"/>
              </a:lnSpc>
              <a:spcBef>
                <a:spcPts val="1568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endParaRPr lang="de-DE" sz="2800" b="0" strike="noStrike" spc="-1">
              <a:solidFill>
                <a:srgbClr val="000000"/>
              </a:solidFill>
              <a:latin typeface="Calibri"/>
              <a:ea typeface="Noto Sans CJK S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el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Lösungsdokument -Webcrawler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el 1_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Lösungsdokument -Parser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el 1_13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Lösungsdokument -DB Schema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7" name="Grafik 136"/>
          <p:cNvPicPr/>
          <p:nvPr/>
        </p:nvPicPr>
        <p:blipFill>
          <a:blip r:embed="rId2"/>
          <a:stretch/>
        </p:blipFill>
        <p:spPr>
          <a:xfrm>
            <a:off x="900000" y="2383920"/>
            <a:ext cx="10440000" cy="2501280"/>
          </a:xfrm>
          <a:prstGeom prst="rect">
            <a:avLst/>
          </a:prstGeom>
          <a:ln w="0">
            <a:noFill/>
          </a:ln>
        </p:spPr>
      </p:pic>
      <p:sp>
        <p:nvSpPr>
          <p:cNvPr id="138" name="Textfeld 137"/>
          <p:cNvSpPr txBox="1"/>
          <p:nvPr/>
        </p:nvSpPr>
        <p:spPr>
          <a:xfrm>
            <a:off x="720360" y="6238440"/>
            <a:ext cx="10717560" cy="42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CH" sz="1800" b="0" strike="noStrike" spc="-1">
                <a:latin typeface="Arial"/>
                <a:hlinkClick r:id="rId3"/>
              </a:rPr>
              <a:t>Link</a:t>
            </a:r>
            <a:r>
              <a:rPr lang="de-CH" sz="1800" b="0" strike="noStrike" spc="-1">
                <a:latin typeface="Arial"/>
              </a:rPr>
              <a:t> Datenbank Schema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el 1_3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Lösungsdokument -DB Schema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0" name="Grafik 139"/>
          <p:cNvPicPr/>
          <p:nvPr/>
        </p:nvPicPr>
        <p:blipFill>
          <a:blip r:embed="rId2"/>
          <a:stretch/>
        </p:blipFill>
        <p:spPr>
          <a:xfrm>
            <a:off x="1307880" y="1622880"/>
            <a:ext cx="9497520" cy="4888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el 1_8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Lösungsdokument -FE Allgemein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2" name="Grafik 141"/>
          <p:cNvPicPr/>
          <p:nvPr/>
        </p:nvPicPr>
        <p:blipFill>
          <a:blip r:embed="rId2"/>
          <a:stretch/>
        </p:blipFill>
        <p:spPr>
          <a:xfrm>
            <a:off x="1620000" y="1613160"/>
            <a:ext cx="3315240" cy="4686840"/>
          </a:xfrm>
          <a:prstGeom prst="rect">
            <a:avLst/>
          </a:prstGeom>
          <a:ln w="0">
            <a:noFill/>
          </a:ln>
        </p:spPr>
      </p:pic>
      <p:pic>
        <p:nvPicPr>
          <p:cNvPr id="143" name="Grafik 142"/>
          <p:cNvPicPr/>
          <p:nvPr/>
        </p:nvPicPr>
        <p:blipFill>
          <a:blip r:embed="rId3"/>
          <a:stretch/>
        </p:blipFill>
        <p:spPr>
          <a:xfrm>
            <a:off x="6224760" y="1613160"/>
            <a:ext cx="3315240" cy="4686840"/>
          </a:xfrm>
          <a:prstGeom prst="rect">
            <a:avLst/>
          </a:prstGeom>
          <a:ln w="0">
            <a:noFill/>
          </a:ln>
        </p:spPr>
      </p:pic>
      <p:sp>
        <p:nvSpPr>
          <p:cNvPr id="144" name="Textfeld 143"/>
          <p:cNvSpPr txBox="1"/>
          <p:nvPr/>
        </p:nvSpPr>
        <p:spPr>
          <a:xfrm>
            <a:off x="720000" y="6480000"/>
            <a:ext cx="10717560" cy="34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CH" sz="1800" b="0" strike="noStrike" spc="-1">
                <a:latin typeface="Arial"/>
                <a:hlinkClick r:id="rId4"/>
              </a:rPr>
              <a:t>Link</a:t>
            </a:r>
            <a:r>
              <a:rPr lang="de-CH" sz="1800" b="0" strike="noStrike" spc="-1">
                <a:latin typeface="Arial"/>
              </a:rPr>
              <a:t> zu Frontend Design Mockup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el 1_4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Lösungsdokument -FE Navigation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6" name="Grafik 145"/>
          <p:cNvPicPr/>
          <p:nvPr/>
        </p:nvPicPr>
        <p:blipFill>
          <a:blip r:embed="rId2"/>
          <a:stretch/>
        </p:blipFill>
        <p:spPr>
          <a:xfrm>
            <a:off x="1800000" y="1690200"/>
            <a:ext cx="3191040" cy="4510800"/>
          </a:xfrm>
          <a:prstGeom prst="rect">
            <a:avLst/>
          </a:prstGeom>
          <a:ln w="0">
            <a:noFill/>
          </a:ln>
        </p:spPr>
      </p:pic>
      <p:pic>
        <p:nvPicPr>
          <p:cNvPr id="147" name="Grafik 146"/>
          <p:cNvPicPr/>
          <p:nvPr/>
        </p:nvPicPr>
        <p:blipFill>
          <a:blip r:embed="rId3"/>
          <a:stretch/>
        </p:blipFill>
        <p:spPr>
          <a:xfrm>
            <a:off x="6120000" y="1690200"/>
            <a:ext cx="3240000" cy="4579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102</Words>
  <Application>Microsoft Macintosh PowerPoint</Application>
  <PresentationFormat>Breitbild</PresentationFormat>
  <Paragraphs>25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Brunner, Tobias</dc:creator>
  <dc:description/>
  <cp:lastModifiedBy>Brunner, Tobias</cp:lastModifiedBy>
  <cp:revision>70</cp:revision>
  <dcterms:created xsi:type="dcterms:W3CDTF">2021-03-08T13:24:33Z</dcterms:created>
  <dcterms:modified xsi:type="dcterms:W3CDTF">2021-04-11T08:36:01Z</dcterms:modified>
  <dc:language>de-CH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13</vt:i4>
  </property>
</Properties>
</file>