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71" r:id="rId7"/>
    <p:sldId id="270" r:id="rId8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;p4"/>
          <p:cNvSpPr/>
          <p:nvPr/>
        </p:nvSpPr>
        <p:spPr>
          <a:xfrm>
            <a:off x="0" y="-5040"/>
            <a:ext cx="12191760" cy="6862680"/>
          </a:xfrm>
          <a:prstGeom prst="rect">
            <a:avLst/>
          </a:prstGeom>
          <a:solidFill>
            <a:srgbClr val="DCE9F8"/>
          </a:solidFill>
          <a:ln w="9525">
            <a:solidFill>
              <a:srgbClr val="DCE9F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B226DA95-5E6B-4DF9-9F82-6AE82104BBCA}" type="datetime">
              <a:rPr lang="de-DE" sz="1200" b="0" strike="noStrike" spc="-1">
                <a:solidFill>
                  <a:srgbClr val="8B8B8B"/>
                </a:solidFill>
                <a:latin typeface="Calibri"/>
              </a:rPr>
              <a:t>11.04.21</a:t>
            </a:fld>
            <a:endParaRPr lang="de-CH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de-CH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C6BCDB7-FADA-43A3-AA9C-986B8B9AFB94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de-CH" sz="12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19;p4"/>
          <p:cNvSpPr/>
          <p:nvPr/>
        </p:nvSpPr>
        <p:spPr>
          <a:xfrm>
            <a:off x="0" y="-5040"/>
            <a:ext cx="12191760" cy="6862680"/>
          </a:xfrm>
          <a:prstGeom prst="rect">
            <a:avLst/>
          </a:prstGeom>
          <a:solidFill>
            <a:srgbClr val="DCE9F8"/>
          </a:solidFill>
          <a:ln w="9525">
            <a:solidFill>
              <a:srgbClr val="DCE9F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Mastertextformat bearbeiten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CBB33106-BB74-4517-9922-4F8DEECEA6FD}" type="datetime">
              <a:rPr lang="de-DE" sz="1200" b="0" strike="noStrike" spc="-1">
                <a:solidFill>
                  <a:srgbClr val="8B8B8B"/>
                </a:solidFill>
                <a:latin typeface="Calibri"/>
              </a:rPr>
              <a:t>11.04.21</a:t>
            </a:fld>
            <a:endParaRPr lang="de-CH" sz="12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de-CH" sz="2400" b="0" strike="noStrike" spc="-1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FAE8A1C-A79D-4D77-BFC0-442C9D7E2E1F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de-CH" sz="1200" b="0" strike="noStrike" spc="-1">
              <a:latin typeface="Times New Roman"/>
            </a:endParaRPr>
          </a:p>
        </p:txBody>
      </p:sp>
      <p:pic>
        <p:nvPicPr>
          <p:cNvPr id="48" name="Google Shape;20;p4"/>
          <p:cNvPicPr/>
          <p:nvPr/>
        </p:nvPicPr>
        <p:blipFill>
          <a:blip r:embed="rId14"/>
          <a:stretch/>
        </p:blipFill>
        <p:spPr>
          <a:xfrm>
            <a:off x="508320" y="131400"/>
            <a:ext cx="1008360" cy="39852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19;p4"/>
          <p:cNvSpPr/>
          <p:nvPr/>
        </p:nvSpPr>
        <p:spPr>
          <a:xfrm>
            <a:off x="0" y="-5040"/>
            <a:ext cx="12191760" cy="6862680"/>
          </a:xfrm>
          <a:prstGeom prst="rect">
            <a:avLst/>
          </a:prstGeom>
          <a:solidFill>
            <a:srgbClr val="DCE9F8"/>
          </a:solidFill>
          <a:ln w="9525">
            <a:solidFill>
              <a:srgbClr val="DCE9F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Mastertextformat bearbeiten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9FF4671-81CF-460A-9B1A-E6864B14EAAA}" type="datetime">
              <a:rPr lang="de-DE" sz="1200" b="0" strike="noStrike" spc="-1">
                <a:solidFill>
                  <a:srgbClr val="8B8B8B"/>
                </a:solidFill>
                <a:latin typeface="Calibri"/>
              </a:rPr>
              <a:t>11.04.21</a:t>
            </a:fld>
            <a:endParaRPr lang="de-CH" sz="1200" b="0" strike="noStrike" spc="-1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de-CH" sz="2400" b="0" strike="noStrike" spc="-1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E87C081-CA78-4E55-8EE8-41ED6FE47FF5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de-CH" sz="1200" b="0" strike="noStrike" spc="-1">
              <a:latin typeface="Times New Roman"/>
            </a:endParaRPr>
          </a:p>
        </p:txBody>
      </p:sp>
      <p:pic>
        <p:nvPicPr>
          <p:cNvPr id="91" name="Google Shape;20;p4"/>
          <p:cNvPicPr/>
          <p:nvPr/>
        </p:nvPicPr>
        <p:blipFill>
          <a:blip r:embed="rId14"/>
          <a:stretch/>
        </p:blipFill>
        <p:spPr>
          <a:xfrm>
            <a:off x="508320" y="131400"/>
            <a:ext cx="1008360" cy="39852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el 1"/>
          <p:cNvSpPr txBox="1"/>
          <p:nvPr/>
        </p:nvSpPr>
        <p:spPr>
          <a:xfrm>
            <a:off x="1523880" y="223524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MedCodeSearch 2.0</a:t>
            </a:r>
            <a:br/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PSE 2021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9" name="Google Shape;60;p13"/>
          <p:cNvPicPr/>
          <p:nvPr/>
        </p:nvPicPr>
        <p:blipFill>
          <a:blip r:embed="rId2"/>
          <a:stretch/>
        </p:blipFill>
        <p:spPr>
          <a:xfrm>
            <a:off x="4218120" y="1418760"/>
            <a:ext cx="3755880" cy="1202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el 1_0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Traktanden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Inhaltsplatzhalter 2_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 algn="just">
              <a:lnSpc>
                <a:spcPct val="90000"/>
              </a:lnSpc>
              <a:spcBef>
                <a:spcPts val="1568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Iteration 2</a:t>
            </a:r>
            <a:r>
              <a:rPr lang="de-DE" sz="2800" spc="-1" dirty="0">
                <a:solidFill>
                  <a:srgbClr val="000000"/>
                </a:solidFill>
                <a:latin typeface="Calibri"/>
              </a:rPr>
              <a:t> / 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Demo</a:t>
            </a:r>
          </a:p>
          <a:p>
            <a:pPr marL="228600" indent="-228240" algn="just">
              <a:lnSpc>
                <a:spcPct val="90000"/>
              </a:lnSpc>
              <a:spcBef>
                <a:spcPts val="1568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lang="de-DE" sz="2800" spc="-1" dirty="0">
                <a:solidFill>
                  <a:srgbClr val="000000"/>
                </a:solidFill>
                <a:latin typeface="Calibri"/>
              </a:rPr>
              <a:t>Fragen und Rückmeldungen </a:t>
            </a: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568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lang="de-DE" sz="2800" spc="-1" dirty="0">
                <a:solidFill>
                  <a:srgbClr val="000000"/>
                </a:solidFill>
                <a:latin typeface="Calibri"/>
                <a:ea typeface="Noto Sans CJK SC"/>
              </a:rPr>
              <a:t>Iteration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el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Calibri Light"/>
              </a:rPr>
              <a:t>Milestone 1: Klv1</a:t>
            </a:r>
            <a:endParaRPr lang="de-DE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Inhaltsplatzhalt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 algn="just">
              <a:lnSpc>
                <a:spcPct val="90000"/>
              </a:lnSpc>
              <a:spcBef>
                <a:spcPts val="1568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WebCrawler</a:t>
            </a:r>
            <a:endParaRPr lang="de-DE" sz="2800" b="0" strike="noStrike" spc="-1" dirty="0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228600" indent="-228240" algn="just">
              <a:lnSpc>
                <a:spcPct val="90000"/>
              </a:lnSpc>
              <a:spcBef>
                <a:spcPts val="1568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Parser</a:t>
            </a:r>
          </a:p>
          <a:p>
            <a:pPr marL="228600" indent="-228240" algn="just">
              <a:lnSpc>
                <a:spcPct val="90000"/>
              </a:lnSpc>
              <a:spcBef>
                <a:spcPts val="1568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BE</a:t>
            </a:r>
          </a:p>
          <a:p>
            <a:pPr marL="228600" indent="-228240" algn="just">
              <a:lnSpc>
                <a:spcPct val="90000"/>
              </a:lnSpc>
              <a:spcBef>
                <a:spcPts val="1568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lang="de-DE" sz="2800" spc="-1" dirty="0">
                <a:solidFill>
                  <a:srgbClr val="000000"/>
                </a:solidFill>
                <a:latin typeface="Calibri"/>
                <a:ea typeface="Noto Sans CJK SC"/>
              </a:rPr>
              <a:t>FE</a:t>
            </a:r>
            <a:endParaRPr lang="de-DE" sz="2800" b="0" strike="noStrike" spc="-1" dirty="0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228600" indent="-228240" algn="just">
              <a:lnSpc>
                <a:spcPct val="90000"/>
              </a:lnSpc>
              <a:spcBef>
                <a:spcPts val="1568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endParaRPr lang="de-DE" sz="2800" b="0" strike="noStrike" spc="-1" dirty="0">
              <a:solidFill>
                <a:srgbClr val="000000"/>
              </a:solidFill>
              <a:latin typeface="Calibri"/>
              <a:ea typeface="Noto Sans CJK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el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endParaRPr lang="de-DE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Inhaltsplatzhalt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 algn="just">
              <a:lnSpc>
                <a:spcPct val="90000"/>
              </a:lnSpc>
              <a:spcBef>
                <a:spcPts val="1568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endParaRPr lang="de-DE" sz="2800" b="0" strike="noStrike" spc="-1" dirty="0">
              <a:solidFill>
                <a:srgbClr val="000000"/>
              </a:solidFill>
              <a:latin typeface="Calibri"/>
              <a:ea typeface="Noto Sans CJK SC"/>
            </a:endParaRPr>
          </a:p>
        </p:txBody>
      </p:sp>
    </p:spTree>
    <p:extLst>
      <p:ext uri="{BB962C8B-B14F-4D97-AF65-F5344CB8AC3E}">
        <p14:creationId xmlns:p14="http://schemas.microsoft.com/office/powerpoint/2010/main" val="372015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el 1_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spc="-1" dirty="0">
                <a:solidFill>
                  <a:srgbClr val="000000"/>
                </a:solidFill>
                <a:latin typeface="Calibri Light"/>
              </a:rPr>
              <a:t>3</a:t>
            </a:r>
            <a:r>
              <a:rPr lang="de-DE" sz="4400" b="0" strike="noStrike" spc="-1" dirty="0">
                <a:solidFill>
                  <a:srgbClr val="000000"/>
                </a:solidFill>
                <a:latin typeface="Calibri Light"/>
              </a:rPr>
              <a:t>. Iteration</a:t>
            </a:r>
            <a:endParaRPr lang="de-DE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Inhaltsplatzhalter 2_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Vorschlag Task für 3. Iteration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</Words>
  <Application>Microsoft Macintosh PowerPoint</Application>
  <PresentationFormat>Breitbild</PresentationFormat>
  <Paragraphs>12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Brunner, Tobias</dc:creator>
  <dc:description/>
  <cp:lastModifiedBy>Brunner, Tobias</cp:lastModifiedBy>
  <cp:revision>73</cp:revision>
  <dcterms:created xsi:type="dcterms:W3CDTF">2021-03-08T13:24:33Z</dcterms:created>
  <dcterms:modified xsi:type="dcterms:W3CDTF">2021-04-11T09:50:15Z</dcterms:modified>
  <dc:language>de-CH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13</vt:i4>
  </property>
</Properties>
</file>