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3.png" ContentType="image/png"/>
  <Override PartName="/ppt/media/image22.png" ContentType="image/png"/>
  <Override PartName="/ppt/media/image24.png" ContentType="image/png"/>
  <Override PartName="/ppt/media/image25.png" ContentType="image/png"/>
  <Override PartName="/ppt/media/image27.png" ContentType="image/png"/>
  <Override PartName="/ppt/media/image26.png" ContentType="image/png"/>
  <Override PartName="/ppt/media/image2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9;p4"/>
          <p:cNvSpPr/>
          <p:nvPr/>
        </p:nvSpPr>
        <p:spPr>
          <a:xfrm>
            <a:off x="0" y="-5040"/>
            <a:ext cx="12191760" cy="6862680"/>
          </a:xfrm>
          <a:prstGeom prst="rect">
            <a:avLst/>
          </a:prstGeom>
          <a:solidFill>
            <a:srgbClr val="dce9f8"/>
          </a:solidFill>
          <a:ln w="9525">
            <a:solidFill>
              <a:srgbClr val="dce9f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Mastertitelformat 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226DA95-5E6B-4DF9-9F82-6AE82104BBCA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22.03.21</a:t>
            </a:fld>
            <a:endParaRPr b="0" lang="de-CH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CH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C6BCDB7-FADA-43A3-AA9C-986B8B9AFB94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de-CH" sz="12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9;p4"/>
          <p:cNvSpPr/>
          <p:nvPr/>
        </p:nvSpPr>
        <p:spPr>
          <a:xfrm>
            <a:off x="0" y="-5040"/>
            <a:ext cx="12191760" cy="6862680"/>
          </a:xfrm>
          <a:prstGeom prst="rect">
            <a:avLst/>
          </a:prstGeom>
          <a:solidFill>
            <a:srgbClr val="dce9f8"/>
          </a:solidFill>
          <a:ln w="9525">
            <a:solidFill>
              <a:srgbClr val="dce9f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BB33106-BB74-4517-9922-4F8DEECEA6FD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22.03.21</a:t>
            </a:fld>
            <a:endParaRPr b="0" lang="de-CH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CH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FAE8A1C-A79D-4D77-BFC0-442C9D7E2E1F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de-CH" sz="1200" spc="-1" strike="noStrike">
              <a:latin typeface="Times New Roman"/>
            </a:endParaRPr>
          </a:p>
        </p:txBody>
      </p:sp>
      <p:pic>
        <p:nvPicPr>
          <p:cNvPr id="48" name="Google Shape;20;p4" descr=""/>
          <p:cNvPicPr/>
          <p:nvPr/>
        </p:nvPicPr>
        <p:blipFill>
          <a:blip r:embed="rId2"/>
          <a:stretch/>
        </p:blipFill>
        <p:spPr>
          <a:xfrm>
            <a:off x="508320" y="131400"/>
            <a:ext cx="1008360" cy="3985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9;p4"/>
          <p:cNvSpPr/>
          <p:nvPr/>
        </p:nvSpPr>
        <p:spPr>
          <a:xfrm>
            <a:off x="0" y="-5040"/>
            <a:ext cx="12191760" cy="6862680"/>
          </a:xfrm>
          <a:prstGeom prst="rect">
            <a:avLst/>
          </a:prstGeom>
          <a:solidFill>
            <a:srgbClr val="dce9f8"/>
          </a:solidFill>
          <a:ln w="9525">
            <a:solidFill>
              <a:srgbClr val="dce9f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9FF4671-81CF-460A-9B1A-E6864B14EAAA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22.03.21</a:t>
            </a:fld>
            <a:endParaRPr b="0" lang="de-CH" sz="12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CH" sz="2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E87C081-CA78-4E55-8EE8-41ED6FE47FF5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de-CH" sz="1200" spc="-1" strike="noStrike">
              <a:latin typeface="Times New Roman"/>
            </a:endParaRPr>
          </a:p>
        </p:txBody>
      </p:sp>
      <p:pic>
        <p:nvPicPr>
          <p:cNvPr id="91" name="Google Shape;20;p4" descr=""/>
          <p:cNvPicPr/>
          <p:nvPr/>
        </p:nvPicPr>
        <p:blipFill>
          <a:blip r:embed="rId2"/>
          <a:stretch/>
        </p:blipFill>
        <p:spPr>
          <a:xfrm>
            <a:off x="508320" y="131400"/>
            <a:ext cx="1008360" cy="3985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s://github.com/TheCodear/PSE-eonum-docrepo/blob/master/Dokumentation/images/db_scheme.png" TargetMode="External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hyperlink" Target="https://github.com/TheCodear/PSE-eonum-docrepo/blob/master/Dokumentation/FE_Mockup.pdf" TargetMode="External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el 1"/>
          <p:cNvSpPr txBox="1"/>
          <p:nvPr/>
        </p:nvSpPr>
        <p:spPr>
          <a:xfrm>
            <a:off x="1523880" y="22352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MedCodeSearch 2.0</a:t>
            </a:r>
            <a:br/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PSE 2021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Google Shape;60;p13" descr=""/>
          <p:cNvPicPr/>
          <p:nvPr/>
        </p:nvPicPr>
        <p:blipFill>
          <a:blip r:embed="rId1"/>
          <a:stretch/>
        </p:blipFill>
        <p:spPr>
          <a:xfrm>
            <a:off x="4218120" y="1418760"/>
            <a:ext cx="3755880" cy="120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el 1_1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Lösungsdokument -FE Handbuch 1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622080" y="1440000"/>
            <a:ext cx="3337920" cy="4686840"/>
          </a:xfrm>
          <a:prstGeom prst="rect">
            <a:avLst/>
          </a:prstGeom>
          <a:ln w="0"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3732120" y="1800000"/>
            <a:ext cx="3467880" cy="4690800"/>
          </a:xfrm>
          <a:prstGeom prst="rect">
            <a:avLst/>
          </a:prstGeom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360000" y="4276440"/>
            <a:ext cx="2717280" cy="2383560"/>
          </a:xfrm>
          <a:prstGeom prst="rect">
            <a:avLst/>
          </a:prstGeom>
          <a:ln w="0">
            <a:noFill/>
          </a:ln>
        </p:spPr>
      </p:pic>
      <p:pic>
        <p:nvPicPr>
          <p:cNvPr id="152" name="" descr=""/>
          <p:cNvPicPr/>
          <p:nvPr/>
        </p:nvPicPr>
        <p:blipFill>
          <a:blip r:embed="rId4"/>
          <a:stretch/>
        </p:blipFill>
        <p:spPr>
          <a:xfrm>
            <a:off x="5760000" y="1440000"/>
            <a:ext cx="3263040" cy="4680000"/>
          </a:xfrm>
          <a:prstGeom prst="rect">
            <a:avLst/>
          </a:prstGeom>
          <a:ln w="0">
            <a:noFill/>
          </a:ln>
        </p:spPr>
      </p:pic>
      <p:pic>
        <p:nvPicPr>
          <p:cNvPr id="153" name="" descr=""/>
          <p:cNvPicPr/>
          <p:nvPr/>
        </p:nvPicPr>
        <p:blipFill>
          <a:blip r:embed="rId5"/>
          <a:stretch/>
        </p:blipFill>
        <p:spPr>
          <a:xfrm>
            <a:off x="8838360" y="1440000"/>
            <a:ext cx="3041640" cy="4320000"/>
          </a:xfrm>
          <a:prstGeom prst="rect">
            <a:avLst/>
          </a:prstGeom>
          <a:ln w="0">
            <a:noFill/>
          </a:ln>
        </p:spPr>
      </p:pic>
      <p:pic>
        <p:nvPicPr>
          <p:cNvPr id="154" name="" descr=""/>
          <p:cNvPicPr/>
          <p:nvPr/>
        </p:nvPicPr>
        <p:blipFill>
          <a:blip r:embed="rId6"/>
          <a:stretch/>
        </p:blipFill>
        <p:spPr>
          <a:xfrm>
            <a:off x="7380000" y="5518080"/>
            <a:ext cx="4680000" cy="114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el 1_5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Lösungsdokument -FE Handbuch 2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800000" y="1620000"/>
            <a:ext cx="3609000" cy="486000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6642000" y="1620000"/>
            <a:ext cx="3438000" cy="48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el 1_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Lösungsdokument -FE KLV 1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7432560" y="2160000"/>
            <a:ext cx="3907440" cy="720000"/>
          </a:xfrm>
          <a:prstGeom prst="rect">
            <a:avLst/>
          </a:prstGeom>
          <a:ln w="0"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3930480" y="1620000"/>
            <a:ext cx="3269520" cy="4680000"/>
          </a:xfrm>
          <a:prstGeom prst="rect">
            <a:avLst/>
          </a:prstGeom>
          <a:ln w="0">
            <a:noFill/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452880" y="1620000"/>
            <a:ext cx="3327120" cy="4690800"/>
          </a:xfrm>
          <a:prstGeom prst="rect">
            <a:avLst/>
          </a:prstGeom>
          <a:ln w="0">
            <a:noFill/>
          </a:ln>
        </p:spPr>
      </p:pic>
      <p:pic>
        <p:nvPicPr>
          <p:cNvPr id="162" name="" descr=""/>
          <p:cNvPicPr/>
          <p:nvPr/>
        </p:nvPicPr>
        <p:blipFill>
          <a:blip r:embed="rId4"/>
          <a:stretch/>
        </p:blipFill>
        <p:spPr>
          <a:xfrm>
            <a:off x="7349760" y="3925080"/>
            <a:ext cx="4350240" cy="165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el 1_1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Lösungsdokument -FE KLV 1a, Kap. I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540000" y="1800000"/>
            <a:ext cx="5973840" cy="126144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1080000" y="3225600"/>
            <a:ext cx="4860000" cy="3434400"/>
          </a:xfrm>
          <a:prstGeom prst="rect">
            <a:avLst/>
          </a:prstGeom>
          <a:ln w="0"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6660000" y="1800000"/>
            <a:ext cx="5040000" cy="459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el 1_1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Lösungsdokument -FE KLV 1a, Kap. II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2520000" y="2700000"/>
            <a:ext cx="5500800" cy="396000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720000" y="1502640"/>
            <a:ext cx="4902480" cy="1017360"/>
          </a:xfrm>
          <a:prstGeom prst="rect">
            <a:avLst/>
          </a:prstGeom>
          <a:ln w="0">
            <a:noFill/>
          </a:ln>
        </p:spPr>
      </p:pic>
      <p:pic>
        <p:nvPicPr>
          <p:cNvPr id="170" name="" descr=""/>
          <p:cNvPicPr/>
          <p:nvPr/>
        </p:nvPicPr>
        <p:blipFill>
          <a:blip r:embed="rId3"/>
          <a:stretch/>
        </p:blipFill>
        <p:spPr>
          <a:xfrm>
            <a:off x="8727120" y="1440000"/>
            <a:ext cx="2072880" cy="52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el 1_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2. Iteration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Inhaltsplatzhalter 2_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Vorschlag Task für 2. Iteration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el 1_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Traktanden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Inhaltsplatzhalter 2_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Stand der Einarbeitung</a:t>
            </a:r>
            <a:endParaRPr b="0" lang="de-DE" sz="28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Lösungsdokument und Fragen</a:t>
            </a:r>
            <a:endParaRPr b="0" lang="de-DE" sz="28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2. Iteration</a:t>
            </a:r>
            <a:endParaRPr b="0" lang="de-DE" sz="28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el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Stand der Einarbeitung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Inhaltsplatzhalt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Task zur Einarbeitung fast beendet</a:t>
            </a:r>
            <a:endParaRPr b="0" lang="de-DE" sz="28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Lösungsdokument erarbeited</a:t>
            </a:r>
            <a:endParaRPr b="0" lang="de-DE" sz="28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Task zu den User Stories definiert</a:t>
            </a:r>
            <a:endParaRPr b="0" lang="de-DE" sz="28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endParaRPr b="0" lang="de-DE" sz="28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el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Lösungsdokument -Webcrawler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el 1_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Lösungsdokument -Parser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el 1_1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Lösungsdokument -DB Schema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900000" y="2383920"/>
            <a:ext cx="10440000" cy="2501280"/>
          </a:xfrm>
          <a:prstGeom prst="rect">
            <a:avLst/>
          </a:prstGeom>
          <a:ln w="0">
            <a:noFill/>
          </a:ln>
        </p:spPr>
      </p:pic>
      <p:sp>
        <p:nvSpPr>
          <p:cNvPr id="138" name=""/>
          <p:cNvSpPr txBox="1"/>
          <p:nvPr/>
        </p:nvSpPr>
        <p:spPr>
          <a:xfrm>
            <a:off x="720360" y="6238440"/>
            <a:ext cx="10717560" cy="42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CH" sz="1800" spc="-1" strike="noStrike">
                <a:latin typeface="Arial"/>
                <a:hlinkClick r:id="rId2"/>
              </a:rPr>
              <a:t>Link</a:t>
            </a:r>
            <a:r>
              <a:rPr b="0" lang="de-CH" sz="1800" spc="-1" strike="noStrike">
                <a:latin typeface="Arial"/>
              </a:rPr>
              <a:t> Datenbank Schema</a:t>
            </a:r>
            <a:endParaRPr b="0" lang="de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el 1_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Lösungsdokument -DB Schema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307880" y="1622880"/>
            <a:ext cx="9497520" cy="488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el 1_8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Lösungsdokument -FE Allgemein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620000" y="1613160"/>
            <a:ext cx="3315240" cy="468684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6224760" y="1613160"/>
            <a:ext cx="3315240" cy="4686840"/>
          </a:xfrm>
          <a:prstGeom prst="rect">
            <a:avLst/>
          </a:prstGeom>
          <a:ln w="0">
            <a:noFill/>
          </a:ln>
        </p:spPr>
      </p:pic>
      <p:sp>
        <p:nvSpPr>
          <p:cNvPr id="144" name=""/>
          <p:cNvSpPr txBox="1"/>
          <p:nvPr/>
        </p:nvSpPr>
        <p:spPr>
          <a:xfrm>
            <a:off x="720000" y="6480000"/>
            <a:ext cx="107175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CH" sz="1800" spc="-1" strike="noStrike">
                <a:latin typeface="Arial"/>
                <a:hlinkClick r:id="rId3"/>
              </a:rPr>
              <a:t>Link</a:t>
            </a:r>
            <a:r>
              <a:rPr b="0" lang="de-CH" sz="1800" spc="-1" strike="noStrike">
                <a:latin typeface="Arial"/>
              </a:rPr>
              <a:t> zu Frontend Design Mockup</a:t>
            </a:r>
            <a:endParaRPr b="0" lang="de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el 1_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Lösungsdokument -FE Navigation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800000" y="1690200"/>
            <a:ext cx="3191040" cy="451080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6120000" y="1690200"/>
            <a:ext cx="3240000" cy="457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LibreOffice/7.1.1.2$Linux_X86_64 LibreOffice_project/dd797d330b34196606d0870aaa694e9504402ca1</Application>
  <AppVersion>15.0000</AppVersion>
  <Words>151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2021-03-08T13:24:33Z</dcterms:created>
  <dc:creator>Brunner, Tobias</dc:creator>
  <dc:description/>
  <dc:language>de-CH</dc:language>
  <cp:lastModifiedBy/>
  <dcterms:modified xsi:type="dcterms:W3CDTF">2021-03-22T11:14:22Z</dcterms:modified>
  <cp:revision>68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13</vt:i4>
  </property>
</Properties>
</file>