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b3b3f9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b3b3f9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b3b3f9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b3b3f9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b3b3f9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b3b3f9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b3b3f9f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b3b3f9f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b3b3f9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b3b3f9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b3b3f9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b3b3f9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b3b3f9f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b3b3f9f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05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77725"/>
            <a:ext cx="85206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An </a:t>
            </a:r>
            <a:r>
              <a:rPr b="1" lang="en" sz="2400">
                <a:solidFill>
                  <a:schemeClr val="dk1"/>
                </a:solidFill>
              </a:rPr>
              <a:t>autoencoder</a:t>
            </a:r>
            <a:r>
              <a:rPr lang="en" sz="2400">
                <a:solidFill>
                  <a:schemeClr val="dk1"/>
                </a:solidFill>
              </a:rPr>
              <a:t> is a type of artificial neural network used to learn efficient data codings in an unsupervised manner. The aim of an </a:t>
            </a:r>
            <a:r>
              <a:rPr b="1" lang="en" sz="2400">
                <a:solidFill>
                  <a:schemeClr val="dk1"/>
                </a:solidFill>
              </a:rPr>
              <a:t>autoencoder</a:t>
            </a:r>
            <a:r>
              <a:rPr lang="en" sz="2400">
                <a:solidFill>
                  <a:schemeClr val="dk1"/>
                </a:solidFill>
              </a:rPr>
              <a:t> is to learn a representation (encoding) for a set of data, typically for dimensionality reduction, by training the network to ignore signal “noise”.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As like PCA but there are differences between them, at the last of the topic, we will discuss about it.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75" y="868375"/>
            <a:ext cx="5394399" cy="37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5000"/>
            <a:ext cx="8697151" cy="4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5000"/>
            <a:ext cx="8839199" cy="3514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9113"/>
            <a:ext cx="8291400" cy="26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5000"/>
            <a:ext cx="8061606" cy="4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5000"/>
            <a:ext cx="8194733" cy="40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Training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550" y="792600"/>
            <a:ext cx="6009126" cy="41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04675"/>
            <a:ext cx="2779200" cy="16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