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225A6-F1EF-4537-8C4A-4634F147FC01}" v="366" dt="2021-06-27T12:16:4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25" y="941687"/>
            <a:ext cx="8637073" cy="1128944"/>
          </a:xfrm>
        </p:spPr>
        <p:txBody>
          <a:bodyPr>
            <a:normAutofit fontScale="90000"/>
          </a:bodyPr>
          <a:lstStyle/>
          <a:p>
            <a:r>
              <a:rPr lang="sr-Latn-RS" sz="4000" dirty="0" err="1">
                <a:ea typeface="+mj-lt"/>
                <a:cs typeface="+mj-lt"/>
              </a:rPr>
              <a:t>Database</a:t>
            </a:r>
            <a:r>
              <a:rPr lang="sr-Latn-RS" sz="4000" dirty="0">
                <a:ea typeface="+mj-lt"/>
                <a:cs typeface="+mj-lt"/>
              </a:rPr>
              <a:t> as a </a:t>
            </a:r>
            <a:r>
              <a:rPr lang="sr-Latn-RS" sz="4000" dirty="0" err="1">
                <a:ea typeface="+mj-lt"/>
                <a:cs typeface="+mj-lt"/>
              </a:rPr>
              <a:t>Service</a:t>
            </a:r>
            <a:r>
              <a:rPr lang="sr-Latn-RS" sz="4000" dirty="0">
                <a:ea typeface="+mj-lt"/>
                <a:cs typeface="+mj-lt"/>
              </a:rPr>
              <a:t> na primeru </a:t>
            </a:r>
            <a:r>
              <a:rPr lang="sr-Latn-RS" sz="4000" dirty="0" err="1">
                <a:ea typeface="+mj-lt"/>
                <a:cs typeface="+mj-lt"/>
              </a:rPr>
              <a:t>Firebase</a:t>
            </a:r>
            <a:r>
              <a:rPr lang="sr-Latn-RS" sz="4000" dirty="0">
                <a:ea typeface="+mj-lt"/>
                <a:cs typeface="+mj-lt"/>
              </a:rPr>
              <a:t> baze podataka</a:t>
            </a:r>
            <a:r>
              <a:rPr lang="en-US" sz="4000" dirty="0">
                <a:ea typeface="+mj-lt"/>
                <a:cs typeface="+mj-lt"/>
              </a:rPr>
              <a:t> </a:t>
            </a:r>
            <a:endParaRPr lang="sr-Latn-R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dodavanja Dokumenta</a:t>
            </a:r>
          </a:p>
        </p:txBody>
      </p:sp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C964C670-3407-4EE1-8A99-49CB4FEA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98" y="2124506"/>
            <a:ext cx="4638906" cy="31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Podkolekcije</a:t>
            </a:r>
            <a:r>
              <a:rPr lang="sr-Latn-RS" dirty="0"/>
              <a:t>-primer 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F2B5E53-4CA9-436D-904F-3FF1FB91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758" y="2736035"/>
            <a:ext cx="8136673" cy="1201543"/>
          </a:xfrm>
        </p:spPr>
      </p:pic>
    </p:spTree>
    <p:extLst>
      <p:ext uri="{BB962C8B-B14F-4D97-AF65-F5344CB8AC3E}">
        <p14:creationId xmlns:p14="http://schemas.microsoft.com/office/powerpoint/2010/main" val="187988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Upiti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FD94294-7CE8-4E62-BD3D-5E68BD29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>
                <a:ea typeface="+mn-lt"/>
                <a:cs typeface="+mn-lt"/>
              </a:rPr>
              <a:t>Firestore</a:t>
            </a:r>
            <a:r>
              <a:rPr lang="sr-Latn-RS" dirty="0">
                <a:ea typeface="+mn-lt"/>
                <a:cs typeface="+mn-lt"/>
              </a:rPr>
              <a:t> omogućava kreiranje upita. Navodi se operator, </a:t>
            </a:r>
            <a:r>
              <a:rPr lang="sr-Latn-RS" dirty="0" err="1">
                <a:ea typeface="+mn-lt"/>
                <a:cs typeface="+mn-lt"/>
              </a:rPr>
              <a:t>properti</a:t>
            </a:r>
            <a:r>
              <a:rPr lang="sr-Latn-RS" dirty="0">
                <a:ea typeface="+mn-lt"/>
                <a:cs typeface="+mn-lt"/>
              </a:rPr>
              <a:t> i vrednost. Sintaksa za upite data je u nastavku. 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03B865A-FCC1-4F08-90EC-53CBE030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31" y="3388289"/>
            <a:ext cx="5298687" cy="17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Operatori za upite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8753E3FA-7AD5-49FE-828A-FB9196AD5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305" y="2109940"/>
            <a:ext cx="2692090" cy="3633903"/>
          </a:xfrm>
        </p:spPr>
      </p:pic>
    </p:spTree>
    <p:extLst>
      <p:ext uri="{BB962C8B-B14F-4D97-AF65-F5344CB8AC3E}">
        <p14:creationId xmlns:p14="http://schemas.microsoft.com/office/powerpoint/2010/main" val="22274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B9DC9A-7873-45FD-9604-464A31AD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7212F02-BA83-4AD2-8D0D-F1884431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078" y="5380034"/>
            <a:ext cx="2620088" cy="451423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Pavle Stojanović 1148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7257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Database</a:t>
            </a:r>
            <a:r>
              <a:rPr lang="sr-Latn-RS" dirty="0"/>
              <a:t> as a </a:t>
            </a:r>
            <a:r>
              <a:rPr lang="sr-Latn-RS" dirty="0" err="1"/>
              <a:t>service</a:t>
            </a:r>
            <a:r>
              <a:rPr lang="sr-Latn-RS" dirty="0"/>
              <a:t>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FD94294-7CE8-4E62-BD3D-5E68BD29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dirty="0">
                <a:ea typeface="+mn-lt"/>
                <a:cs typeface="+mn-lt"/>
              </a:rPr>
              <a:t>Baza podataka-kao-usluga (</a:t>
            </a:r>
            <a:r>
              <a:rPr lang="sr-Latn-RS" dirty="0" err="1">
                <a:ea typeface="+mn-lt"/>
                <a:cs typeface="+mn-lt"/>
              </a:rPr>
              <a:t>DBaaS</a:t>
            </a:r>
            <a:r>
              <a:rPr lang="sr-Latn-RS" dirty="0">
                <a:ea typeface="+mn-lt"/>
                <a:cs typeface="+mn-lt"/>
              </a:rPr>
              <a:t>) je postao najbrže </a:t>
            </a:r>
            <a:r>
              <a:rPr lang="sr-Latn-RS" dirty="0" err="1">
                <a:ea typeface="+mn-lt"/>
                <a:cs typeface="+mn-lt"/>
              </a:rPr>
              <a:t>rastući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 servis sa nekim procenama koje projektuju tržište od 320 milijardi dolara do 2025. godine. Razlog za ovaj rast je to što </a:t>
            </a:r>
            <a:r>
              <a:rPr lang="sr-Latn-RS" dirty="0" err="1">
                <a:ea typeface="+mn-lt"/>
                <a:cs typeface="+mn-lt"/>
              </a:rPr>
              <a:t>omogućava</a:t>
            </a:r>
            <a:r>
              <a:rPr lang="sr-Latn-RS" dirty="0">
                <a:ea typeface="+mn-lt"/>
                <a:cs typeface="+mn-lt"/>
              </a:rPr>
              <a:t> brzi izlazak na tržište.</a:t>
            </a:r>
          </a:p>
          <a:p>
            <a:pPr algn="just"/>
            <a:r>
              <a:rPr lang="sr-Latn-RS" dirty="0">
                <a:ea typeface="+mn-lt"/>
                <a:cs typeface="+mn-lt"/>
              </a:rPr>
              <a:t>Sa </a:t>
            </a:r>
            <a:r>
              <a:rPr lang="sr-Latn-RS" dirty="0" err="1">
                <a:ea typeface="+mn-lt"/>
                <a:cs typeface="+mn-lt"/>
              </a:rPr>
              <a:t>Database</a:t>
            </a:r>
            <a:r>
              <a:rPr lang="sr-Latn-RS" dirty="0">
                <a:ea typeface="+mn-lt"/>
                <a:cs typeface="+mn-lt"/>
              </a:rPr>
              <a:t> as a </a:t>
            </a:r>
            <a:r>
              <a:rPr lang="sr-Latn-RS" dirty="0" err="1">
                <a:ea typeface="+mn-lt"/>
                <a:cs typeface="+mn-lt"/>
              </a:rPr>
              <a:t>service</a:t>
            </a:r>
            <a:r>
              <a:rPr lang="sr-Latn-RS" dirty="0">
                <a:ea typeface="+mn-lt"/>
                <a:cs typeface="+mn-lt"/>
              </a:rPr>
              <a:t> modelom, vlasnici aplikacija ne moraju sami instalirati i održavati bazu podataka. Umesto toga, provajder usluga baze podataka preuzima odgovornost za instaliranje i održavanje baze podataka, a vlasnici aplikacija </a:t>
            </a:r>
            <a:r>
              <a:rPr lang="sr-Latn-RS" dirty="0" err="1">
                <a:ea typeface="+mn-lt"/>
                <a:cs typeface="+mn-lt"/>
              </a:rPr>
              <a:t>plaćuju</a:t>
            </a:r>
            <a:r>
              <a:rPr lang="sr-Latn-RS" dirty="0">
                <a:ea typeface="+mn-lt"/>
                <a:cs typeface="+mn-lt"/>
              </a:rPr>
              <a:t> tu uslugu na osnovu </a:t>
            </a:r>
            <a:r>
              <a:rPr lang="sr-Latn-RS" dirty="0" err="1">
                <a:ea typeface="+mn-lt"/>
                <a:cs typeface="+mn-lt"/>
              </a:rPr>
              <a:t>korišćenja</a:t>
            </a:r>
            <a:r>
              <a:rPr lang="sr-Latn-RS" dirty="0">
                <a:ea typeface="+mn-lt"/>
                <a:cs typeface="+mn-lt"/>
              </a:rPr>
              <a:t> iste.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018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Firebase</a:t>
            </a:r>
            <a:endParaRPr lang="sr-Latn-RS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FD94294-7CE8-4E62-BD3D-5E68BD29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>
                <a:ea typeface="+mn-lt"/>
                <a:cs typeface="+mn-lt"/>
              </a:rPr>
              <a:t>Firebase</a:t>
            </a:r>
            <a:r>
              <a:rPr lang="sr-Latn-RS" dirty="0">
                <a:ea typeface="+mn-lt"/>
                <a:cs typeface="+mn-lt"/>
              </a:rPr>
              <a:t> je u osnovi kolekcija alata na koje se programeri mogu osloniti, </a:t>
            </a:r>
            <a:r>
              <a:rPr lang="sr-Latn-RS" dirty="0" err="1">
                <a:ea typeface="+mn-lt"/>
                <a:cs typeface="+mn-lt"/>
              </a:rPr>
              <a:t>kreirajući</a:t>
            </a:r>
            <a:r>
              <a:rPr lang="sr-Latn-RS" dirty="0">
                <a:ea typeface="+mn-lt"/>
                <a:cs typeface="+mn-lt"/>
              </a:rPr>
              <a:t> aplikacije i </a:t>
            </a:r>
            <a:r>
              <a:rPr lang="sr-Latn-RS" dirty="0" err="1">
                <a:ea typeface="+mn-lt"/>
                <a:cs typeface="+mn-lt"/>
              </a:rPr>
              <a:t>proširujući</a:t>
            </a:r>
            <a:r>
              <a:rPr lang="sr-Latn-RS" dirty="0">
                <a:ea typeface="+mn-lt"/>
                <a:cs typeface="+mn-lt"/>
              </a:rPr>
              <a:t> ih na osnovu potražnje. </a:t>
            </a:r>
          </a:p>
          <a:p>
            <a:pPr algn="just"/>
            <a:r>
              <a:rPr lang="sr-Latn-RS" dirty="0" err="1">
                <a:ea typeface="+mn-lt"/>
                <a:cs typeface="+mn-lt"/>
              </a:rPr>
              <a:t>Firebase</a:t>
            </a:r>
            <a:r>
              <a:rPr lang="sr-Latn-RS" dirty="0">
                <a:ea typeface="+mn-lt"/>
                <a:cs typeface="+mn-lt"/>
              </a:rPr>
              <a:t> ima za cilj da reši možda i glavni problem za programere:   </a:t>
            </a:r>
            <a:endParaRPr lang="sr-Latn-RS" dirty="0"/>
          </a:p>
          <a:p>
            <a:pPr lvl="1" algn="just"/>
            <a:r>
              <a:rPr lang="sr-Latn-RS" dirty="0">
                <a:ea typeface="+mn-lt"/>
                <a:cs typeface="+mn-lt"/>
              </a:rPr>
              <a:t>Napraviti aplikaciju brzo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Neke istaknute funkcije platforme Google </a:t>
            </a:r>
            <a:r>
              <a:rPr lang="sr-Latn-RS" dirty="0" err="1">
                <a:ea typeface="+mn-lt"/>
                <a:cs typeface="+mn-lt"/>
              </a:rPr>
              <a:t>Firebase</a:t>
            </a:r>
            <a:r>
              <a:rPr lang="sr-Latn-RS" dirty="0">
                <a:ea typeface="+mn-lt"/>
                <a:cs typeface="+mn-lt"/>
              </a:rPr>
              <a:t> uključuju baze podataka, potvrdu identiteta, </a:t>
            </a:r>
            <a:r>
              <a:rPr lang="sr-Latn-RS" dirty="0" err="1">
                <a:ea typeface="+mn-lt"/>
                <a:cs typeface="+mn-lt"/>
              </a:rPr>
              <a:t>push</a:t>
            </a:r>
            <a:r>
              <a:rPr lang="sr-Latn-RS" dirty="0">
                <a:ea typeface="+mn-lt"/>
                <a:cs typeface="+mn-lt"/>
              </a:rPr>
              <a:t> poruke, analitiku, skladištenje datoteka i još mnogo toga.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9350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Firestore</a:t>
            </a:r>
            <a:r>
              <a:rPr lang="sr-Latn-RS" dirty="0"/>
              <a:t> baza podataka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FD94294-7CE8-4E62-BD3D-5E68BD29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Firestore</a:t>
            </a:r>
            <a:r>
              <a:rPr lang="sr-Latn-RS" dirty="0">
                <a:ea typeface="+mn-lt"/>
                <a:cs typeface="+mn-lt"/>
              </a:rPr>
              <a:t> je fleksibilna, skalabilna baza podataka za razvoj IOS, Android ili web aplikacija.</a:t>
            </a:r>
          </a:p>
          <a:p>
            <a:r>
              <a:rPr lang="sr-Latn-RS" dirty="0">
                <a:ea typeface="+mn-lt"/>
                <a:cs typeface="+mn-lt"/>
              </a:rPr>
              <a:t>Model podataka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Firestore</a:t>
            </a:r>
            <a:r>
              <a:rPr lang="sr-Latn-RS" dirty="0">
                <a:ea typeface="+mn-lt"/>
                <a:cs typeface="+mn-lt"/>
              </a:rPr>
              <a:t> podržava fleksibilne, hijerarhijske strukture podataka.</a:t>
            </a:r>
          </a:p>
          <a:p>
            <a:r>
              <a:rPr lang="sr-Latn-RS" dirty="0">
                <a:ea typeface="+mn-lt"/>
                <a:cs typeface="+mn-lt"/>
              </a:rPr>
              <a:t>Možete da koristite upite za preuzimanje pojedinačnih, određenih dokumenata ili za preuzimanje svih dokumenata u kolekciji koji se podudaraju sa vašim parametrima upita.</a:t>
            </a:r>
          </a:p>
          <a:p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Firestore</a:t>
            </a:r>
            <a:r>
              <a:rPr lang="sr-Latn-RS" dirty="0">
                <a:ea typeface="+mn-lt"/>
                <a:cs typeface="+mn-lt"/>
              </a:rPr>
              <a:t> koristi sinhronizaciju podataka za ažuriranje podataka na bilo kom povezanom uređaju.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814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/>
              <a:t>Postavljanje Firestore baze podataka</a:t>
            </a:r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F7DDBEC0-D7E2-467B-9033-9606601F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933" y="2047331"/>
            <a:ext cx="4922101" cy="3173683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F755E37F-9BDE-41C9-A092-65F737A2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56" y="2298474"/>
            <a:ext cx="4369419" cy="2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ea typeface="+mj-lt"/>
                <a:cs typeface="+mj-lt"/>
              </a:rPr>
              <a:t>Postavljanje </a:t>
            </a:r>
            <a:r>
              <a:rPr lang="sr-Latn-RS" b="1" dirty="0" err="1">
                <a:ea typeface="+mj-lt"/>
                <a:cs typeface="+mj-lt"/>
              </a:rPr>
              <a:t>Firestore</a:t>
            </a:r>
            <a:r>
              <a:rPr lang="sr-Latn-RS" b="1" dirty="0">
                <a:ea typeface="+mj-lt"/>
                <a:cs typeface="+mj-lt"/>
              </a:rPr>
              <a:t> baze podataka</a:t>
            </a:r>
            <a:endParaRPr lang="sr-Latn-RS">
              <a:ea typeface="+mj-lt"/>
              <a:cs typeface="+mj-lt"/>
            </a:endParaRPr>
          </a:p>
          <a:p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DE3FCED-5CF3-46E2-958A-ECA21C367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08" y="1904220"/>
            <a:ext cx="5433502" cy="3534248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6177FC36-0F10-4D1F-9981-E3506E49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16" y="2501603"/>
            <a:ext cx="4118516" cy="23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 </a:t>
            </a:r>
            <a:r>
              <a:rPr lang="sr-Latn-RS" dirty="0" err="1"/>
              <a:t>Firestore</a:t>
            </a:r>
            <a:r>
              <a:rPr lang="sr-Latn-RS" dirty="0"/>
              <a:t>-a </a:t>
            </a:r>
          </a:p>
        </p:txBody>
      </p:sp>
      <p:pic>
        <p:nvPicPr>
          <p:cNvPr id="4" name="Slika 4" descr="Slika na kojoj se nalazi tekst, koverta&#10;&#10;Opis je automatski generisan">
            <a:extLst>
              <a:ext uri="{FF2B5EF4-FFF2-40B4-BE49-F238E27FC236}">
                <a16:creationId xmlns:a16="http://schemas.microsoft.com/office/drawing/2014/main" id="{33F8D6F2-04C1-4F7E-8E5A-6F3BA6601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87" y="1645887"/>
            <a:ext cx="2847975" cy="2257425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A1EC8546-A0D1-49B0-9416-06DD7A91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63" y="1565322"/>
            <a:ext cx="5549590" cy="3857453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E3CD5C26-592C-49B6-BA27-C9F5A17D7AEF}"/>
              </a:ext>
            </a:extLst>
          </p:cNvPr>
          <p:cNvSpPr txBox="1"/>
          <p:nvPr/>
        </p:nvSpPr>
        <p:spPr>
          <a:xfrm>
            <a:off x="1983059" y="451996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/>
              <a:t>Dokument = Red </a:t>
            </a:r>
          </a:p>
          <a:p>
            <a:pPr algn="just"/>
            <a:r>
              <a:rPr lang="en-US" b="1"/>
              <a:t>Kolekcija = Tabela</a:t>
            </a:r>
          </a:p>
        </p:txBody>
      </p:sp>
    </p:spTree>
    <p:extLst>
      <p:ext uri="{BB962C8B-B14F-4D97-AF65-F5344CB8AC3E}">
        <p14:creationId xmlns:p14="http://schemas.microsoft.com/office/powerpoint/2010/main" val="205149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Struktura podataka </a:t>
            </a:r>
            <a:r>
              <a:rPr lang="sr-Latn-RS" dirty="0" err="1">
                <a:ea typeface="+mj-lt"/>
                <a:cs typeface="+mj-lt"/>
              </a:rPr>
              <a:t>Firestore</a:t>
            </a:r>
            <a:r>
              <a:rPr lang="sr-Latn-RS" dirty="0">
                <a:ea typeface="+mj-lt"/>
                <a:cs typeface="+mj-lt"/>
              </a:rPr>
              <a:t>-a </a:t>
            </a:r>
            <a:endParaRPr lang="en-US">
              <a:ea typeface="+mj-lt"/>
              <a:cs typeface="+mj-lt"/>
            </a:endParaRPr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DA8F6162-6753-48C7-A98E-BEAD9D49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44" y="1688053"/>
            <a:ext cx="8043745" cy="4059507"/>
          </a:xfrm>
        </p:spPr>
      </p:pic>
    </p:spTree>
    <p:extLst>
      <p:ext uri="{BB962C8B-B14F-4D97-AF65-F5344CB8AC3E}">
        <p14:creationId xmlns:p14="http://schemas.microsoft.com/office/powerpoint/2010/main" val="1793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DEEDF-1E44-4202-8C73-E9F97C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Hijerarhija podataka 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26593B44-DE26-4D2C-8E97-6E5CC80D3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56" y="1660873"/>
            <a:ext cx="8703525" cy="4299723"/>
          </a:xfrm>
        </p:spPr>
      </p:pic>
    </p:spTree>
    <p:extLst>
      <p:ext uri="{BB962C8B-B14F-4D97-AF65-F5344CB8AC3E}">
        <p14:creationId xmlns:p14="http://schemas.microsoft.com/office/powerpoint/2010/main" val="133234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248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Database as a Service na primeru Firebase baze podataka </vt:lpstr>
      <vt:lpstr>Database as a service </vt:lpstr>
      <vt:lpstr>Firebase</vt:lpstr>
      <vt:lpstr>Firestore baza podataka </vt:lpstr>
      <vt:lpstr>Postavljanje Firestore baze podataka</vt:lpstr>
      <vt:lpstr>Postavljanje Firestore baze podataka </vt:lpstr>
      <vt:lpstr>Struktura podataka Firestore-a </vt:lpstr>
      <vt:lpstr>Struktura podataka Firestore-a  </vt:lpstr>
      <vt:lpstr>Hijerarhija podataka </vt:lpstr>
      <vt:lpstr>Primer dodavanja Dokumenta</vt:lpstr>
      <vt:lpstr>Podkolekcije-primer </vt:lpstr>
      <vt:lpstr>Upiti</vt:lpstr>
      <vt:lpstr>Operatori za upite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Pavle Stojanovic</cp:lastModifiedBy>
  <cp:revision>84</cp:revision>
  <dcterms:created xsi:type="dcterms:W3CDTF">2021-06-27T12:00:08Z</dcterms:created>
  <dcterms:modified xsi:type="dcterms:W3CDTF">2021-06-27T12:21:22Z</dcterms:modified>
</cp:coreProperties>
</file>