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3BE9F-E034-B000-FFEE-AB6D489C075F}" v="297" dt="2021-04-14T15:48:43.584"/>
    <p1510:client id="{D0C24ECD-0D75-4293-9D0F-0B5C430E1A39}" v="238" dt="2021-04-14T12:44:16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le Stojanovic" userId="S::pavle.stojanovic@elfak.rs::3a816538-342e-4a8d-8e01-95aa7b9eea27" providerId="AD" clId="Web-{D0C24ECD-0D75-4293-9D0F-0B5C430E1A39}"/>
    <pc:docChg chg="addSld modSld">
      <pc:chgData name="Pavle Stojanovic" userId="S::pavle.stojanovic@elfak.rs::3a816538-342e-4a8d-8e01-95aa7b9eea27" providerId="AD" clId="Web-{D0C24ECD-0D75-4293-9D0F-0B5C430E1A39}" dt="2021-04-14T12:44:15.893" v="156" actId="20577"/>
      <pc:docMkLst>
        <pc:docMk/>
      </pc:docMkLst>
      <pc:sldChg chg="modSp">
        <pc:chgData name="Pavle Stojanovic" userId="S::pavle.stojanovic@elfak.rs::3a816538-342e-4a8d-8e01-95aa7b9eea27" providerId="AD" clId="Web-{D0C24ECD-0D75-4293-9D0F-0B5C430E1A39}" dt="2021-04-14T12:44:15.893" v="156" actId="20577"/>
        <pc:sldMkLst>
          <pc:docMk/>
          <pc:sldMk cId="128632686" sldId="256"/>
        </pc:sldMkLst>
        <pc:spChg chg="mod">
          <ac:chgData name="Pavle Stojanovic" userId="S::pavle.stojanovic@elfak.rs::3a816538-342e-4a8d-8e01-95aa7b9eea27" providerId="AD" clId="Web-{D0C24ECD-0D75-4293-9D0F-0B5C430E1A39}" dt="2021-04-14T12:44:15.893" v="156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Pavle Stojanovic" userId="S::pavle.stojanovic@elfak.rs::3a816538-342e-4a8d-8e01-95aa7b9eea27" providerId="AD" clId="Web-{D0C24ECD-0D75-4293-9D0F-0B5C430E1A39}" dt="2021-04-14T12:44:08.174" v="155" actId="1076"/>
          <ac:spMkLst>
            <pc:docMk/>
            <pc:sldMk cId="128632686" sldId="256"/>
            <ac:spMk id="3" creationId="{00000000-0000-0000-0000-000000000000}"/>
          </ac:spMkLst>
        </pc:spChg>
      </pc:sldChg>
      <pc:sldChg chg="addSp modSp new mod setBg">
        <pc:chgData name="Pavle Stojanovic" userId="S::pavle.stojanovic@elfak.rs::3a816538-342e-4a8d-8e01-95aa7b9eea27" providerId="AD" clId="Web-{D0C24ECD-0D75-4293-9D0F-0B5C430E1A39}" dt="2021-04-14T12:35:11.959" v="9"/>
        <pc:sldMkLst>
          <pc:docMk/>
          <pc:sldMk cId="2828858245" sldId="257"/>
        </pc:sldMkLst>
        <pc:spChg chg="mod">
          <ac:chgData name="Pavle Stojanovic" userId="S::pavle.stojanovic@elfak.rs::3a816538-342e-4a8d-8e01-95aa7b9eea27" providerId="AD" clId="Web-{D0C24ECD-0D75-4293-9D0F-0B5C430E1A39}" dt="2021-04-14T12:35:11.959" v="9"/>
          <ac:spMkLst>
            <pc:docMk/>
            <pc:sldMk cId="2828858245" sldId="257"/>
            <ac:spMk id="2" creationId="{C989D6EB-DCF1-4D09-BD14-005F525DBD16}"/>
          </ac:spMkLst>
        </pc:spChg>
        <pc:picChg chg="add mod">
          <ac:chgData name="Pavle Stojanovic" userId="S::pavle.stojanovic@elfak.rs::3a816538-342e-4a8d-8e01-95aa7b9eea27" providerId="AD" clId="Web-{D0C24ECD-0D75-4293-9D0F-0B5C430E1A39}" dt="2021-04-14T12:35:11.959" v="9"/>
          <ac:picMkLst>
            <pc:docMk/>
            <pc:sldMk cId="2828858245" sldId="257"/>
            <ac:picMk id="3" creationId="{C5B44F14-EC11-4217-8357-A240210D8403}"/>
          </ac:picMkLst>
        </pc:picChg>
      </pc:sldChg>
      <pc:sldChg chg="addSp modSp new">
        <pc:chgData name="Pavle Stojanovic" userId="S::pavle.stojanovic@elfak.rs::3a816538-342e-4a8d-8e01-95aa7b9eea27" providerId="AD" clId="Web-{D0C24ECD-0D75-4293-9D0F-0B5C430E1A39}" dt="2021-04-14T12:37:11.681" v="48" actId="1076"/>
        <pc:sldMkLst>
          <pc:docMk/>
          <pc:sldMk cId="963069854" sldId="258"/>
        </pc:sldMkLst>
        <pc:spChg chg="mod">
          <ac:chgData name="Pavle Stojanovic" userId="S::pavle.stojanovic@elfak.rs::3a816538-342e-4a8d-8e01-95aa7b9eea27" providerId="AD" clId="Web-{D0C24ECD-0D75-4293-9D0F-0B5C430E1A39}" dt="2021-04-14T12:37:09.852" v="47" actId="1076"/>
          <ac:spMkLst>
            <pc:docMk/>
            <pc:sldMk cId="963069854" sldId="258"/>
            <ac:spMk id="2" creationId="{18659D75-1C85-4EE4-965C-7A9EFD613950}"/>
          </ac:spMkLst>
        </pc:spChg>
        <pc:spChg chg="add mod">
          <ac:chgData name="Pavle Stojanovic" userId="S::pavle.stojanovic@elfak.rs::3a816538-342e-4a8d-8e01-95aa7b9eea27" providerId="AD" clId="Web-{D0C24ECD-0D75-4293-9D0F-0B5C430E1A39}" dt="2021-04-14T12:37:11.681" v="48" actId="1076"/>
          <ac:spMkLst>
            <pc:docMk/>
            <pc:sldMk cId="963069854" sldId="258"/>
            <ac:spMk id="3" creationId="{76C4EBF7-401A-46D8-828F-D022604C20FF}"/>
          </ac:spMkLst>
        </pc:spChg>
      </pc:sldChg>
      <pc:sldChg chg="addSp modSp new">
        <pc:chgData name="Pavle Stojanovic" userId="S::pavle.stojanovic@elfak.rs::3a816538-342e-4a8d-8e01-95aa7b9eea27" providerId="AD" clId="Web-{D0C24ECD-0D75-4293-9D0F-0B5C430E1A39}" dt="2021-04-14T12:38:55.964" v="62" actId="1076"/>
        <pc:sldMkLst>
          <pc:docMk/>
          <pc:sldMk cId="210643735" sldId="259"/>
        </pc:sldMkLst>
        <pc:spChg chg="mod">
          <ac:chgData name="Pavle Stojanovic" userId="S::pavle.stojanovic@elfak.rs::3a816538-342e-4a8d-8e01-95aa7b9eea27" providerId="AD" clId="Web-{D0C24ECD-0D75-4293-9D0F-0B5C430E1A39}" dt="2021-04-14T12:38:35.964" v="51" actId="20577"/>
          <ac:spMkLst>
            <pc:docMk/>
            <pc:sldMk cId="210643735" sldId="259"/>
            <ac:spMk id="2" creationId="{C70AAB1D-275B-4E2D-944E-B42EE506AF98}"/>
          </ac:spMkLst>
        </pc:spChg>
        <pc:spChg chg="mod">
          <ac:chgData name="Pavle Stojanovic" userId="S::pavle.stojanovic@elfak.rs::3a816538-342e-4a8d-8e01-95aa7b9eea27" providerId="AD" clId="Web-{D0C24ECD-0D75-4293-9D0F-0B5C430E1A39}" dt="2021-04-14T12:38:43.448" v="53" actId="20577"/>
          <ac:spMkLst>
            <pc:docMk/>
            <pc:sldMk cId="210643735" sldId="259"/>
            <ac:spMk id="3" creationId="{F99FA53B-0EC6-42E0-9CFC-12B4FBA52375}"/>
          </ac:spMkLst>
        </pc:spChg>
        <pc:picChg chg="add mod">
          <ac:chgData name="Pavle Stojanovic" userId="S::pavle.stojanovic@elfak.rs::3a816538-342e-4a8d-8e01-95aa7b9eea27" providerId="AD" clId="Web-{D0C24ECD-0D75-4293-9D0F-0B5C430E1A39}" dt="2021-04-14T12:38:53.120" v="60" actId="1076"/>
          <ac:picMkLst>
            <pc:docMk/>
            <pc:sldMk cId="210643735" sldId="259"/>
            <ac:picMk id="4" creationId="{84F6049E-38CF-4012-A30A-9ED7FCA45F6A}"/>
          </ac:picMkLst>
        </pc:picChg>
        <pc:picChg chg="add mod">
          <ac:chgData name="Pavle Stojanovic" userId="S::pavle.stojanovic@elfak.rs::3a816538-342e-4a8d-8e01-95aa7b9eea27" providerId="AD" clId="Web-{D0C24ECD-0D75-4293-9D0F-0B5C430E1A39}" dt="2021-04-14T12:38:55.964" v="62" actId="1076"/>
          <ac:picMkLst>
            <pc:docMk/>
            <pc:sldMk cId="210643735" sldId="259"/>
            <ac:picMk id="5" creationId="{A521F578-BB09-41CA-AC10-C7A6E0BF3B04}"/>
          </ac:picMkLst>
        </pc:picChg>
      </pc:sldChg>
      <pc:sldChg chg="delSp modSp add replId">
        <pc:chgData name="Pavle Stojanovic" userId="S::pavle.stojanovic@elfak.rs::3a816538-342e-4a8d-8e01-95aa7b9eea27" providerId="AD" clId="Web-{D0C24ECD-0D75-4293-9D0F-0B5C430E1A39}" dt="2021-04-14T12:39:39.309" v="72" actId="20577"/>
        <pc:sldMkLst>
          <pc:docMk/>
          <pc:sldMk cId="1059447824" sldId="260"/>
        </pc:sldMkLst>
        <pc:spChg chg="mod">
          <ac:chgData name="Pavle Stojanovic" userId="S::pavle.stojanovic@elfak.rs::3a816538-342e-4a8d-8e01-95aa7b9eea27" providerId="AD" clId="Web-{D0C24ECD-0D75-4293-9D0F-0B5C430E1A39}" dt="2021-04-14T12:39:39.309" v="72" actId="20577"/>
          <ac:spMkLst>
            <pc:docMk/>
            <pc:sldMk cId="1059447824" sldId="260"/>
            <ac:spMk id="3" creationId="{F99FA53B-0EC6-42E0-9CFC-12B4FBA52375}"/>
          </ac:spMkLst>
        </pc:spChg>
        <pc:picChg chg="del">
          <ac:chgData name="Pavle Stojanovic" userId="S::pavle.stojanovic@elfak.rs::3a816538-342e-4a8d-8e01-95aa7b9eea27" providerId="AD" clId="Web-{D0C24ECD-0D75-4293-9D0F-0B5C430E1A39}" dt="2021-04-14T12:39:26.340" v="66"/>
          <ac:picMkLst>
            <pc:docMk/>
            <pc:sldMk cId="1059447824" sldId="260"/>
            <ac:picMk id="4" creationId="{84F6049E-38CF-4012-A30A-9ED7FCA45F6A}"/>
          </ac:picMkLst>
        </pc:picChg>
        <pc:picChg chg="del">
          <ac:chgData name="Pavle Stojanovic" userId="S::pavle.stojanovic@elfak.rs::3a816538-342e-4a8d-8e01-95aa7b9eea27" providerId="AD" clId="Web-{D0C24ECD-0D75-4293-9D0F-0B5C430E1A39}" dt="2021-04-14T12:39:28.168" v="67"/>
          <ac:picMkLst>
            <pc:docMk/>
            <pc:sldMk cId="1059447824" sldId="260"/>
            <ac:picMk id="5" creationId="{A521F578-BB09-41CA-AC10-C7A6E0BF3B04}"/>
          </ac:picMkLst>
        </pc:picChg>
      </pc:sldChg>
      <pc:sldChg chg="modSp new">
        <pc:chgData name="Pavle Stojanovic" userId="S::pavle.stojanovic@elfak.rs::3a816538-342e-4a8d-8e01-95aa7b9eea27" providerId="AD" clId="Web-{D0C24ECD-0D75-4293-9D0F-0B5C430E1A39}" dt="2021-04-14T12:40:40.310" v="84" actId="20577"/>
        <pc:sldMkLst>
          <pc:docMk/>
          <pc:sldMk cId="695567747" sldId="261"/>
        </pc:sldMkLst>
        <pc:spChg chg="mod">
          <ac:chgData name="Pavle Stojanovic" userId="S::pavle.stojanovic@elfak.rs::3a816538-342e-4a8d-8e01-95aa7b9eea27" providerId="AD" clId="Web-{D0C24ECD-0D75-4293-9D0F-0B5C430E1A39}" dt="2021-04-14T12:40:12.591" v="75" actId="20577"/>
          <ac:spMkLst>
            <pc:docMk/>
            <pc:sldMk cId="695567747" sldId="261"/>
            <ac:spMk id="2" creationId="{E4149D59-12A9-4FA8-BC47-B5971A268D3B}"/>
          </ac:spMkLst>
        </pc:spChg>
        <pc:spChg chg="mod">
          <ac:chgData name="Pavle Stojanovic" userId="S::pavle.stojanovic@elfak.rs::3a816538-342e-4a8d-8e01-95aa7b9eea27" providerId="AD" clId="Web-{D0C24ECD-0D75-4293-9D0F-0B5C430E1A39}" dt="2021-04-14T12:40:40.310" v="84" actId="20577"/>
          <ac:spMkLst>
            <pc:docMk/>
            <pc:sldMk cId="695567747" sldId="261"/>
            <ac:spMk id="3" creationId="{E303DC80-3D09-4F09-8D46-7A87B7E36A97}"/>
          </ac:spMkLst>
        </pc:spChg>
      </pc:sldChg>
      <pc:sldChg chg="addSp modSp add replId">
        <pc:chgData name="Pavle Stojanovic" userId="S::pavle.stojanovic@elfak.rs::3a816538-342e-4a8d-8e01-95aa7b9eea27" providerId="AD" clId="Web-{D0C24ECD-0D75-4293-9D0F-0B5C430E1A39}" dt="2021-04-14T12:41:33.562" v="104" actId="1076"/>
        <pc:sldMkLst>
          <pc:docMk/>
          <pc:sldMk cId="821503120" sldId="262"/>
        </pc:sldMkLst>
        <pc:spChg chg="mod">
          <ac:chgData name="Pavle Stojanovic" userId="S::pavle.stojanovic@elfak.rs::3a816538-342e-4a8d-8e01-95aa7b9eea27" providerId="AD" clId="Web-{D0C24ECD-0D75-4293-9D0F-0B5C430E1A39}" dt="2021-04-14T12:41:03.592" v="89" actId="20577"/>
          <ac:spMkLst>
            <pc:docMk/>
            <pc:sldMk cId="821503120" sldId="262"/>
            <ac:spMk id="3" creationId="{E303DC80-3D09-4F09-8D46-7A87B7E36A97}"/>
          </ac:spMkLst>
        </pc:spChg>
        <pc:picChg chg="add mod">
          <ac:chgData name="Pavle Stojanovic" userId="S::pavle.stojanovic@elfak.rs::3a816538-342e-4a8d-8e01-95aa7b9eea27" providerId="AD" clId="Web-{D0C24ECD-0D75-4293-9D0F-0B5C430E1A39}" dt="2021-04-14T12:41:26.233" v="100" actId="1076"/>
          <ac:picMkLst>
            <pc:docMk/>
            <pc:sldMk cId="821503120" sldId="262"/>
            <ac:picMk id="4" creationId="{6F2A7EB4-EA92-4D9F-918E-187213352517}"/>
          </ac:picMkLst>
        </pc:picChg>
        <pc:picChg chg="add mod">
          <ac:chgData name="Pavle Stojanovic" userId="S::pavle.stojanovic@elfak.rs::3a816538-342e-4a8d-8e01-95aa7b9eea27" providerId="AD" clId="Web-{D0C24ECD-0D75-4293-9D0F-0B5C430E1A39}" dt="2021-04-14T12:41:29.186" v="101" actId="1076"/>
          <ac:picMkLst>
            <pc:docMk/>
            <pc:sldMk cId="821503120" sldId="262"/>
            <ac:picMk id="5" creationId="{FDAB1F5D-9FBB-4CC2-8934-00266807C3B5}"/>
          </ac:picMkLst>
        </pc:picChg>
        <pc:picChg chg="add mod">
          <ac:chgData name="Pavle Stojanovic" userId="S::pavle.stojanovic@elfak.rs::3a816538-342e-4a8d-8e01-95aa7b9eea27" providerId="AD" clId="Web-{D0C24ECD-0D75-4293-9D0F-0B5C430E1A39}" dt="2021-04-14T12:41:33.562" v="104" actId="1076"/>
          <ac:picMkLst>
            <pc:docMk/>
            <pc:sldMk cId="821503120" sldId="262"/>
            <ac:picMk id="6" creationId="{439D7ADB-1D66-4A7E-9883-66CCE1282E46}"/>
          </ac:picMkLst>
        </pc:picChg>
      </pc:sldChg>
      <pc:sldChg chg="addSp delSp modSp add replId">
        <pc:chgData name="Pavle Stojanovic" userId="S::pavle.stojanovic@elfak.rs::3a816538-342e-4a8d-8e01-95aa7b9eea27" providerId="AD" clId="Web-{D0C24ECD-0D75-4293-9D0F-0B5C430E1A39}" dt="2021-04-14T12:41:53.078" v="111" actId="1076"/>
        <pc:sldMkLst>
          <pc:docMk/>
          <pc:sldMk cId="3027957283" sldId="263"/>
        </pc:sldMkLst>
        <pc:spChg chg="del">
          <ac:chgData name="Pavle Stojanovic" userId="S::pavle.stojanovic@elfak.rs::3a816538-342e-4a8d-8e01-95aa7b9eea27" providerId="AD" clId="Web-{D0C24ECD-0D75-4293-9D0F-0B5C430E1A39}" dt="2021-04-14T12:41:43.827" v="105"/>
          <ac:spMkLst>
            <pc:docMk/>
            <pc:sldMk cId="3027957283" sldId="263"/>
            <ac:spMk id="3" creationId="{E303DC80-3D09-4F09-8D46-7A87B7E36A97}"/>
          </ac:spMkLst>
        </pc:spChg>
        <pc:picChg chg="add mod ord">
          <ac:chgData name="Pavle Stojanovic" userId="S::pavle.stojanovic@elfak.rs::3a816538-342e-4a8d-8e01-95aa7b9eea27" providerId="AD" clId="Web-{D0C24ECD-0D75-4293-9D0F-0B5C430E1A39}" dt="2021-04-14T12:41:50.046" v="109" actId="1076"/>
          <ac:picMkLst>
            <pc:docMk/>
            <pc:sldMk cId="3027957283" sldId="263"/>
            <ac:picMk id="4" creationId="{0F179F7E-4B00-436D-B089-05EE8FDC7A81}"/>
          </ac:picMkLst>
        </pc:picChg>
        <pc:picChg chg="add mod">
          <ac:chgData name="Pavle Stojanovic" userId="S::pavle.stojanovic@elfak.rs::3a816538-342e-4a8d-8e01-95aa7b9eea27" providerId="AD" clId="Web-{D0C24ECD-0D75-4293-9D0F-0B5C430E1A39}" dt="2021-04-14T12:41:53.078" v="111" actId="1076"/>
          <ac:picMkLst>
            <pc:docMk/>
            <pc:sldMk cId="3027957283" sldId="263"/>
            <ac:picMk id="5" creationId="{99574033-05EE-4989-94D5-038EC5D73BFE}"/>
          </ac:picMkLst>
        </pc:picChg>
      </pc:sldChg>
      <pc:sldChg chg="addSp delSp modSp add replId">
        <pc:chgData name="Pavle Stojanovic" userId="S::pavle.stojanovic@elfak.rs::3a816538-342e-4a8d-8e01-95aa7b9eea27" providerId="AD" clId="Web-{D0C24ECD-0D75-4293-9D0F-0B5C430E1A39}" dt="2021-04-14T12:42:43.688" v="121" actId="1076"/>
        <pc:sldMkLst>
          <pc:docMk/>
          <pc:sldMk cId="467922814" sldId="264"/>
        </pc:sldMkLst>
        <pc:spChg chg="add mod">
          <ac:chgData name="Pavle Stojanovic" userId="S::pavle.stojanovic@elfak.rs::3a816538-342e-4a8d-8e01-95aa7b9eea27" providerId="AD" clId="Web-{D0C24ECD-0D75-4293-9D0F-0B5C430E1A39}" dt="2021-04-14T12:42:40.594" v="118" actId="20577"/>
          <ac:spMkLst>
            <pc:docMk/>
            <pc:sldMk cId="467922814" sldId="264"/>
            <ac:spMk id="6" creationId="{80FADA84-F8FC-43F4-B779-AE9D890E3D64}"/>
          </ac:spMkLst>
        </pc:spChg>
        <pc:picChg chg="del">
          <ac:chgData name="Pavle Stojanovic" userId="S::pavle.stojanovic@elfak.rs::3a816538-342e-4a8d-8e01-95aa7b9eea27" providerId="AD" clId="Web-{D0C24ECD-0D75-4293-9D0F-0B5C430E1A39}" dt="2021-04-14T12:41:59.562" v="113"/>
          <ac:picMkLst>
            <pc:docMk/>
            <pc:sldMk cId="467922814" sldId="264"/>
            <ac:picMk id="4" creationId="{0F179F7E-4B00-436D-B089-05EE8FDC7A81}"/>
          </ac:picMkLst>
        </pc:picChg>
        <pc:picChg chg="del">
          <ac:chgData name="Pavle Stojanovic" userId="S::pavle.stojanovic@elfak.rs::3a816538-342e-4a8d-8e01-95aa7b9eea27" providerId="AD" clId="Web-{D0C24ECD-0D75-4293-9D0F-0B5C430E1A39}" dt="2021-04-14T12:42:06.437" v="115"/>
          <ac:picMkLst>
            <pc:docMk/>
            <pc:sldMk cId="467922814" sldId="264"/>
            <ac:picMk id="5" creationId="{99574033-05EE-4989-94D5-038EC5D73BFE}"/>
          </ac:picMkLst>
        </pc:picChg>
        <pc:picChg chg="add mod">
          <ac:chgData name="Pavle Stojanovic" userId="S::pavle.stojanovic@elfak.rs::3a816538-342e-4a8d-8e01-95aa7b9eea27" providerId="AD" clId="Web-{D0C24ECD-0D75-4293-9D0F-0B5C430E1A39}" dt="2021-04-14T12:42:43.688" v="121" actId="1076"/>
          <ac:picMkLst>
            <pc:docMk/>
            <pc:sldMk cId="467922814" sldId="264"/>
            <ac:picMk id="7" creationId="{1478716D-7DD8-4006-8EF6-3D8B728E0D8F}"/>
          </ac:picMkLst>
        </pc:picChg>
      </pc:sldChg>
      <pc:sldChg chg="delSp modSp add replId">
        <pc:chgData name="Pavle Stojanovic" userId="S::pavle.stojanovic@elfak.rs::3a816538-342e-4a8d-8e01-95aa7b9eea27" providerId="AD" clId="Web-{D0C24ECD-0D75-4293-9D0F-0B5C430E1A39}" dt="2021-04-14T12:43:31.236" v="136" actId="20577"/>
        <pc:sldMkLst>
          <pc:docMk/>
          <pc:sldMk cId="3438070312" sldId="265"/>
        </pc:sldMkLst>
        <pc:spChg chg="mod">
          <ac:chgData name="Pavle Stojanovic" userId="S::pavle.stojanovic@elfak.rs::3a816538-342e-4a8d-8e01-95aa7b9eea27" providerId="AD" clId="Web-{D0C24ECD-0D75-4293-9D0F-0B5C430E1A39}" dt="2021-04-14T12:43:31.236" v="136" actId="20577"/>
          <ac:spMkLst>
            <pc:docMk/>
            <pc:sldMk cId="3438070312" sldId="265"/>
            <ac:spMk id="6" creationId="{80FADA84-F8FC-43F4-B779-AE9D890E3D64}"/>
          </ac:spMkLst>
        </pc:spChg>
        <pc:picChg chg="del">
          <ac:chgData name="Pavle Stojanovic" userId="S::pavle.stojanovic@elfak.rs::3a816538-342e-4a8d-8e01-95aa7b9eea27" providerId="AD" clId="Web-{D0C24ECD-0D75-4293-9D0F-0B5C430E1A39}" dt="2021-04-14T12:43:15.611" v="123"/>
          <ac:picMkLst>
            <pc:docMk/>
            <pc:sldMk cId="3438070312" sldId="265"/>
            <ac:picMk id="7" creationId="{1478716D-7DD8-4006-8EF6-3D8B728E0D8F}"/>
          </ac:picMkLst>
        </pc:picChg>
      </pc:sldChg>
      <pc:sldChg chg="modSp add replId">
        <pc:chgData name="Pavle Stojanovic" userId="S::pavle.stojanovic@elfak.rs::3a816538-342e-4a8d-8e01-95aa7b9eea27" providerId="AD" clId="Web-{D0C24ECD-0D75-4293-9D0F-0B5C430E1A39}" dt="2021-04-14T12:43:51.080" v="140" actId="20577"/>
        <pc:sldMkLst>
          <pc:docMk/>
          <pc:sldMk cId="346111116" sldId="266"/>
        </pc:sldMkLst>
        <pc:spChg chg="mod">
          <ac:chgData name="Pavle Stojanovic" userId="S::pavle.stojanovic@elfak.rs::3a816538-342e-4a8d-8e01-95aa7b9eea27" providerId="AD" clId="Web-{D0C24ECD-0D75-4293-9D0F-0B5C430E1A39}" dt="2021-04-14T12:43:48.705" v="139" actId="20577"/>
          <ac:spMkLst>
            <pc:docMk/>
            <pc:sldMk cId="346111116" sldId="266"/>
            <ac:spMk id="2" creationId="{E4149D59-12A9-4FA8-BC47-B5971A268D3B}"/>
          </ac:spMkLst>
        </pc:spChg>
        <pc:spChg chg="mod">
          <ac:chgData name="Pavle Stojanovic" userId="S::pavle.stojanovic@elfak.rs::3a816538-342e-4a8d-8e01-95aa7b9eea27" providerId="AD" clId="Web-{D0C24ECD-0D75-4293-9D0F-0B5C430E1A39}" dt="2021-04-14T12:43:51.080" v="140" actId="20577"/>
          <ac:spMkLst>
            <pc:docMk/>
            <pc:sldMk cId="346111116" sldId="266"/>
            <ac:spMk id="6" creationId="{80FADA84-F8FC-43F4-B779-AE9D890E3D64}"/>
          </ac:spMkLst>
        </pc:spChg>
      </pc:sldChg>
    </pc:docChg>
  </pc:docChgLst>
  <pc:docChgLst>
    <pc:chgData name="Pavle Stojanovic" userId="S::pavle.stojanovic@elfak.rs::3a816538-342e-4a8d-8e01-95aa7b9eea27" providerId="AD" clId="Web-{3A33BE9F-E034-B000-FFEE-AB6D489C075F}"/>
    <pc:docChg chg="addSld delSld modSld sldOrd">
      <pc:chgData name="Pavle Stojanovic" userId="S::pavle.stojanovic@elfak.rs::3a816538-342e-4a8d-8e01-95aa7b9eea27" providerId="AD" clId="Web-{3A33BE9F-E034-B000-FFEE-AB6D489C075F}" dt="2021-04-14T15:48:43.584" v="189" actId="20577"/>
      <pc:docMkLst>
        <pc:docMk/>
      </pc:docMkLst>
      <pc:sldChg chg="addSp modSp">
        <pc:chgData name="Pavle Stojanovic" userId="S::pavle.stojanovic@elfak.rs::3a816538-342e-4a8d-8e01-95aa7b9eea27" providerId="AD" clId="Web-{3A33BE9F-E034-B000-FFEE-AB6D489C075F}" dt="2021-04-14T15:39:03.913" v="25" actId="1076"/>
        <pc:sldMkLst>
          <pc:docMk/>
          <pc:sldMk cId="346111116" sldId="266"/>
        </pc:sldMkLst>
        <pc:spChg chg="add mod">
          <ac:chgData name="Pavle Stojanovic" userId="S::pavle.stojanovic@elfak.rs::3a816538-342e-4a8d-8e01-95aa7b9eea27" providerId="AD" clId="Web-{3A33BE9F-E034-B000-FFEE-AB6D489C075F}" dt="2021-04-14T15:38:38.663" v="24" actId="20577"/>
          <ac:spMkLst>
            <pc:docMk/>
            <pc:sldMk cId="346111116" sldId="266"/>
            <ac:spMk id="3" creationId="{6818F1D9-F6F8-4637-B751-E7B6D57839D5}"/>
          </ac:spMkLst>
        </pc:spChg>
        <pc:picChg chg="add mod">
          <ac:chgData name="Pavle Stojanovic" userId="S::pavle.stojanovic@elfak.rs::3a816538-342e-4a8d-8e01-95aa7b9eea27" providerId="AD" clId="Web-{3A33BE9F-E034-B000-FFEE-AB6D489C075F}" dt="2021-04-14T15:39:03.913" v="25" actId="1076"/>
          <ac:picMkLst>
            <pc:docMk/>
            <pc:sldMk cId="346111116" sldId="266"/>
            <ac:picMk id="4" creationId="{6EACA978-F305-4F6C-B5B4-D247B76A3E99}"/>
          </ac:picMkLst>
        </pc:picChg>
      </pc:sldChg>
      <pc:sldChg chg="addSp delSp modSp add replId">
        <pc:chgData name="Pavle Stojanovic" userId="S::pavle.stojanovic@elfak.rs::3a816538-342e-4a8d-8e01-95aa7b9eea27" providerId="AD" clId="Web-{3A33BE9F-E034-B000-FFEE-AB6D489C075F}" dt="2021-04-14T15:41:13.276" v="55" actId="1076"/>
        <pc:sldMkLst>
          <pc:docMk/>
          <pc:sldMk cId="626086870" sldId="267"/>
        </pc:sldMkLst>
        <pc:spChg chg="mod">
          <ac:chgData name="Pavle Stojanovic" userId="S::pavle.stojanovic@elfak.rs::3a816538-342e-4a8d-8e01-95aa7b9eea27" providerId="AD" clId="Web-{3A33BE9F-E034-B000-FFEE-AB6D489C075F}" dt="2021-04-14T15:40:34.962" v="40" actId="20577"/>
          <ac:spMkLst>
            <pc:docMk/>
            <pc:sldMk cId="626086870" sldId="267"/>
            <ac:spMk id="2" creationId="{E4149D59-12A9-4FA8-BC47-B5971A268D3B}"/>
          </ac:spMkLst>
        </pc:spChg>
        <pc:spChg chg="mod">
          <ac:chgData name="Pavle Stojanovic" userId="S::pavle.stojanovic@elfak.rs::3a816538-342e-4a8d-8e01-95aa7b9eea27" providerId="AD" clId="Web-{3A33BE9F-E034-B000-FFEE-AB6D489C075F}" dt="2021-04-14T15:41:01.401" v="46" actId="20577"/>
          <ac:spMkLst>
            <pc:docMk/>
            <pc:sldMk cId="626086870" sldId="267"/>
            <ac:spMk id="3" creationId="{6818F1D9-F6F8-4637-B751-E7B6D57839D5}"/>
          </ac:spMkLst>
        </pc:spChg>
        <pc:picChg chg="del">
          <ac:chgData name="Pavle Stojanovic" userId="S::pavle.stojanovic@elfak.rs::3a816538-342e-4a8d-8e01-95aa7b9eea27" providerId="AD" clId="Web-{3A33BE9F-E034-B000-FFEE-AB6D489C075F}" dt="2021-04-14T15:40:10.790" v="33"/>
          <ac:picMkLst>
            <pc:docMk/>
            <pc:sldMk cId="626086870" sldId="267"/>
            <ac:picMk id="4" creationId="{6EACA978-F305-4F6C-B5B4-D247B76A3E99}"/>
          </ac:picMkLst>
        </pc:picChg>
        <pc:picChg chg="add mod">
          <ac:chgData name="Pavle Stojanovic" userId="S::pavle.stojanovic@elfak.rs::3a816538-342e-4a8d-8e01-95aa7b9eea27" providerId="AD" clId="Web-{3A33BE9F-E034-B000-FFEE-AB6D489C075F}" dt="2021-04-14T15:41:06.604" v="51" actId="1076"/>
          <ac:picMkLst>
            <pc:docMk/>
            <pc:sldMk cId="626086870" sldId="267"/>
            <ac:picMk id="5" creationId="{CF7E8300-E2AA-45CC-A9A9-D3B721A3617E}"/>
          </ac:picMkLst>
        </pc:picChg>
        <pc:picChg chg="add del mod">
          <ac:chgData name="Pavle Stojanovic" userId="S::pavle.stojanovic@elfak.rs::3a816538-342e-4a8d-8e01-95aa7b9eea27" providerId="AD" clId="Web-{3A33BE9F-E034-B000-FFEE-AB6D489C075F}" dt="2021-04-14T15:40:24.509" v="38"/>
          <ac:picMkLst>
            <pc:docMk/>
            <pc:sldMk cId="626086870" sldId="267"/>
            <ac:picMk id="7" creationId="{63437D44-BF79-408F-A1DC-021D283BF0D8}"/>
          </ac:picMkLst>
        </pc:picChg>
        <pc:picChg chg="add mod">
          <ac:chgData name="Pavle Stojanovic" userId="S::pavle.stojanovic@elfak.rs::3a816538-342e-4a8d-8e01-95aa7b9eea27" providerId="AD" clId="Web-{3A33BE9F-E034-B000-FFEE-AB6D489C075F}" dt="2021-04-14T15:41:13.276" v="55" actId="1076"/>
          <ac:picMkLst>
            <pc:docMk/>
            <pc:sldMk cId="626086870" sldId="267"/>
            <ac:picMk id="8" creationId="{A517739C-29C5-4E8A-9D24-45664069F201}"/>
          </ac:picMkLst>
        </pc:picChg>
      </pc:sldChg>
      <pc:sldChg chg="addSp delSp modSp add replId">
        <pc:chgData name="Pavle Stojanovic" userId="S::pavle.stojanovic@elfak.rs::3a816538-342e-4a8d-8e01-95aa7b9eea27" providerId="AD" clId="Web-{3A33BE9F-E034-B000-FFEE-AB6D489C075F}" dt="2021-04-14T15:42:20.465" v="76" actId="1076"/>
        <pc:sldMkLst>
          <pc:docMk/>
          <pc:sldMk cId="757458575" sldId="268"/>
        </pc:sldMkLst>
        <pc:spChg chg="mod">
          <ac:chgData name="Pavle Stojanovic" userId="S::pavle.stojanovic@elfak.rs::3a816538-342e-4a8d-8e01-95aa7b9eea27" providerId="AD" clId="Web-{3A33BE9F-E034-B000-FFEE-AB6D489C075F}" dt="2021-04-14T15:42:14.809" v="72" actId="1076"/>
          <ac:spMkLst>
            <pc:docMk/>
            <pc:sldMk cId="757458575" sldId="268"/>
            <ac:spMk id="2" creationId="{E4149D59-12A9-4FA8-BC47-B5971A268D3B}"/>
          </ac:spMkLst>
        </pc:spChg>
        <pc:spChg chg="del">
          <ac:chgData name="Pavle Stojanovic" userId="S::pavle.stojanovic@elfak.rs::3a816538-342e-4a8d-8e01-95aa7b9eea27" providerId="AD" clId="Web-{3A33BE9F-E034-B000-FFEE-AB6D489C075F}" dt="2021-04-14T15:41:59.574" v="63"/>
          <ac:spMkLst>
            <pc:docMk/>
            <pc:sldMk cId="757458575" sldId="268"/>
            <ac:spMk id="3" creationId="{6818F1D9-F6F8-4637-B751-E7B6D57839D5}"/>
          </ac:spMkLst>
        </pc:spChg>
        <pc:picChg chg="add mod">
          <ac:chgData name="Pavle Stojanovic" userId="S::pavle.stojanovic@elfak.rs::3a816538-342e-4a8d-8e01-95aa7b9eea27" providerId="AD" clId="Web-{3A33BE9F-E034-B000-FFEE-AB6D489C075F}" dt="2021-04-14T15:42:20.465" v="76" actId="1076"/>
          <ac:picMkLst>
            <pc:docMk/>
            <pc:sldMk cId="757458575" sldId="268"/>
            <ac:picMk id="4" creationId="{24EE6D6A-E992-4194-983C-22735FEE8727}"/>
          </ac:picMkLst>
        </pc:picChg>
        <pc:picChg chg="del">
          <ac:chgData name="Pavle Stojanovic" userId="S::pavle.stojanovic@elfak.rs::3a816538-342e-4a8d-8e01-95aa7b9eea27" providerId="AD" clId="Web-{3A33BE9F-E034-B000-FFEE-AB6D489C075F}" dt="2021-04-14T15:42:01.480" v="64"/>
          <ac:picMkLst>
            <pc:docMk/>
            <pc:sldMk cId="757458575" sldId="268"/>
            <ac:picMk id="5" creationId="{CF7E8300-E2AA-45CC-A9A9-D3B721A3617E}"/>
          </ac:picMkLst>
        </pc:picChg>
        <pc:picChg chg="del">
          <ac:chgData name="Pavle Stojanovic" userId="S::pavle.stojanovic@elfak.rs::3a816538-342e-4a8d-8e01-95aa7b9eea27" providerId="AD" clId="Web-{3A33BE9F-E034-B000-FFEE-AB6D489C075F}" dt="2021-04-14T15:42:03.152" v="65"/>
          <ac:picMkLst>
            <pc:docMk/>
            <pc:sldMk cId="757458575" sldId="268"/>
            <ac:picMk id="8" creationId="{A517739C-29C5-4E8A-9D24-45664069F201}"/>
          </ac:picMkLst>
        </pc:picChg>
      </pc:sldChg>
      <pc:sldChg chg="add del replId">
        <pc:chgData name="Pavle Stojanovic" userId="S::pavle.stojanovic@elfak.rs::3a816538-342e-4a8d-8e01-95aa7b9eea27" providerId="AD" clId="Web-{3A33BE9F-E034-B000-FFEE-AB6D489C075F}" dt="2021-04-14T15:39:33.914" v="29"/>
        <pc:sldMkLst>
          <pc:docMk/>
          <pc:sldMk cId="895145731" sldId="268"/>
        </pc:sldMkLst>
      </pc:sldChg>
      <pc:sldChg chg="add del replId">
        <pc:chgData name="Pavle Stojanovic" userId="S::pavle.stojanovic@elfak.rs::3a816538-342e-4a8d-8e01-95aa7b9eea27" providerId="AD" clId="Web-{3A33BE9F-E034-B000-FFEE-AB6D489C075F}" dt="2021-04-14T15:41:37.542" v="59"/>
        <pc:sldMkLst>
          <pc:docMk/>
          <pc:sldMk cId="576142976" sldId="269"/>
        </pc:sldMkLst>
      </pc:sldChg>
      <pc:sldChg chg="addSp delSp modSp add replId">
        <pc:chgData name="Pavle Stojanovic" userId="S::pavle.stojanovic@elfak.rs::3a816538-342e-4a8d-8e01-95aa7b9eea27" providerId="AD" clId="Web-{3A33BE9F-E034-B000-FFEE-AB6D489C075F}" dt="2021-04-14T15:44:06.624" v="107" actId="1076"/>
        <pc:sldMkLst>
          <pc:docMk/>
          <pc:sldMk cId="3087363848" sldId="269"/>
        </pc:sldMkLst>
        <pc:spChg chg="mod">
          <ac:chgData name="Pavle Stojanovic" userId="S::pavle.stojanovic@elfak.rs::3a816538-342e-4a8d-8e01-95aa7b9eea27" providerId="AD" clId="Web-{3A33BE9F-E034-B000-FFEE-AB6D489C075F}" dt="2021-04-14T15:43:41.983" v="101" actId="1076"/>
          <ac:spMkLst>
            <pc:docMk/>
            <pc:sldMk cId="3087363848" sldId="269"/>
            <ac:spMk id="2" creationId="{E4149D59-12A9-4FA8-BC47-B5971A268D3B}"/>
          </ac:spMkLst>
        </pc:spChg>
        <pc:spChg chg="mod">
          <ac:chgData name="Pavle Stojanovic" userId="S::pavle.stojanovic@elfak.rs::3a816538-342e-4a8d-8e01-95aa7b9eea27" providerId="AD" clId="Web-{3A33BE9F-E034-B000-FFEE-AB6D489C075F}" dt="2021-04-14T15:44:00.765" v="103" actId="20577"/>
          <ac:spMkLst>
            <pc:docMk/>
            <pc:sldMk cId="3087363848" sldId="269"/>
            <ac:spMk id="6" creationId="{80FADA84-F8FC-43F4-B779-AE9D890E3D64}"/>
          </ac:spMkLst>
        </pc:spChg>
        <pc:picChg chg="add mod">
          <ac:chgData name="Pavle Stojanovic" userId="S::pavle.stojanovic@elfak.rs::3a816538-342e-4a8d-8e01-95aa7b9eea27" providerId="AD" clId="Web-{3A33BE9F-E034-B000-FFEE-AB6D489C075F}" dt="2021-04-14T15:44:06.624" v="107" actId="1076"/>
          <ac:picMkLst>
            <pc:docMk/>
            <pc:sldMk cId="3087363848" sldId="269"/>
            <ac:picMk id="3" creationId="{E80F5BDD-5CEB-4E82-AAF5-3EF40756061F}"/>
          </ac:picMkLst>
        </pc:picChg>
        <pc:picChg chg="del">
          <ac:chgData name="Pavle Stojanovic" userId="S::pavle.stojanovic@elfak.rs::3a816538-342e-4a8d-8e01-95aa7b9eea27" providerId="AD" clId="Web-{3A33BE9F-E034-B000-FFEE-AB6D489C075F}" dt="2021-04-14T15:42:37.919" v="78"/>
          <ac:picMkLst>
            <pc:docMk/>
            <pc:sldMk cId="3087363848" sldId="269"/>
            <ac:picMk id="4" creationId="{24EE6D6A-E992-4194-983C-22735FEE8727}"/>
          </ac:picMkLst>
        </pc:picChg>
        <pc:picChg chg="add mod">
          <ac:chgData name="Pavle Stojanovic" userId="S::pavle.stojanovic@elfak.rs::3a816538-342e-4a8d-8e01-95aa7b9eea27" providerId="AD" clId="Web-{3A33BE9F-E034-B000-FFEE-AB6D489C075F}" dt="2021-04-14T15:44:06.608" v="104" actId="1076"/>
          <ac:picMkLst>
            <pc:docMk/>
            <pc:sldMk cId="3087363848" sldId="269"/>
            <ac:picMk id="5" creationId="{527CE506-B1D7-4A75-B8C7-18A424CDE14C}"/>
          </ac:picMkLst>
        </pc:picChg>
        <pc:picChg chg="add mod">
          <ac:chgData name="Pavle Stojanovic" userId="S::pavle.stojanovic@elfak.rs::3a816538-342e-4a8d-8e01-95aa7b9eea27" providerId="AD" clId="Web-{3A33BE9F-E034-B000-FFEE-AB6D489C075F}" dt="2021-04-14T15:44:06.608" v="105" actId="1076"/>
          <ac:picMkLst>
            <pc:docMk/>
            <pc:sldMk cId="3087363848" sldId="269"/>
            <ac:picMk id="7" creationId="{7F15D1E1-079B-48C4-BF25-1BF69B46ED13}"/>
          </ac:picMkLst>
        </pc:picChg>
        <pc:picChg chg="add mod">
          <ac:chgData name="Pavle Stojanovic" userId="S::pavle.stojanovic@elfak.rs::3a816538-342e-4a8d-8e01-95aa7b9eea27" providerId="AD" clId="Web-{3A33BE9F-E034-B000-FFEE-AB6D489C075F}" dt="2021-04-14T15:44:06.624" v="106" actId="1076"/>
          <ac:picMkLst>
            <pc:docMk/>
            <pc:sldMk cId="3087363848" sldId="269"/>
            <ac:picMk id="8" creationId="{FE82C2BF-9D09-4F25-9032-7DDFB07031A8}"/>
          </ac:picMkLst>
        </pc:picChg>
      </pc:sldChg>
      <pc:sldChg chg="modSp new ord">
        <pc:chgData name="Pavle Stojanovic" userId="S::pavle.stojanovic@elfak.rs::3a816538-342e-4a8d-8e01-95aa7b9eea27" providerId="AD" clId="Web-{3A33BE9F-E034-B000-FFEE-AB6D489C075F}" dt="2021-04-14T15:45:02.782" v="126" actId="20577"/>
        <pc:sldMkLst>
          <pc:docMk/>
          <pc:sldMk cId="761576300" sldId="270"/>
        </pc:sldMkLst>
        <pc:spChg chg="mod">
          <ac:chgData name="Pavle Stojanovic" userId="S::pavle.stojanovic@elfak.rs::3a816538-342e-4a8d-8e01-95aa7b9eea27" providerId="AD" clId="Web-{3A33BE9F-E034-B000-FFEE-AB6D489C075F}" dt="2021-04-14T15:44:56.157" v="124" actId="20577"/>
          <ac:spMkLst>
            <pc:docMk/>
            <pc:sldMk cId="761576300" sldId="270"/>
            <ac:spMk id="2" creationId="{E263E30F-0901-4F0A-82D0-933BAEF628A6}"/>
          </ac:spMkLst>
        </pc:spChg>
        <pc:spChg chg="mod">
          <ac:chgData name="Pavle Stojanovic" userId="S::pavle.stojanovic@elfak.rs::3a816538-342e-4a8d-8e01-95aa7b9eea27" providerId="AD" clId="Web-{3A33BE9F-E034-B000-FFEE-AB6D489C075F}" dt="2021-04-14T15:45:02.782" v="126" actId="20577"/>
          <ac:spMkLst>
            <pc:docMk/>
            <pc:sldMk cId="761576300" sldId="270"/>
            <ac:spMk id="3" creationId="{E819E65A-DF9E-40F6-937D-0050124D45B1}"/>
          </ac:spMkLst>
        </pc:spChg>
      </pc:sldChg>
      <pc:sldChg chg="modSp add replId">
        <pc:chgData name="Pavle Stojanovic" userId="S::pavle.stojanovic@elfak.rs::3a816538-342e-4a8d-8e01-95aa7b9eea27" providerId="AD" clId="Web-{3A33BE9F-E034-B000-FFEE-AB6D489C075F}" dt="2021-04-14T15:45:15.376" v="130" actId="20577"/>
        <pc:sldMkLst>
          <pc:docMk/>
          <pc:sldMk cId="2742051013" sldId="271"/>
        </pc:sldMkLst>
        <pc:spChg chg="mod">
          <ac:chgData name="Pavle Stojanovic" userId="S::pavle.stojanovic@elfak.rs::3a816538-342e-4a8d-8e01-95aa7b9eea27" providerId="AD" clId="Web-{3A33BE9F-E034-B000-FFEE-AB6D489C075F}" dt="2021-04-14T15:45:10.001" v="128" actId="20577"/>
          <ac:spMkLst>
            <pc:docMk/>
            <pc:sldMk cId="2742051013" sldId="271"/>
            <ac:spMk id="2" creationId="{E263E30F-0901-4F0A-82D0-933BAEF628A6}"/>
          </ac:spMkLst>
        </pc:spChg>
        <pc:spChg chg="mod">
          <ac:chgData name="Pavle Stojanovic" userId="S::pavle.stojanovic@elfak.rs::3a816538-342e-4a8d-8e01-95aa7b9eea27" providerId="AD" clId="Web-{3A33BE9F-E034-B000-FFEE-AB6D489C075F}" dt="2021-04-14T15:45:15.376" v="130" actId="20577"/>
          <ac:spMkLst>
            <pc:docMk/>
            <pc:sldMk cId="2742051013" sldId="271"/>
            <ac:spMk id="3" creationId="{E819E65A-DF9E-40F6-937D-0050124D45B1}"/>
          </ac:spMkLst>
        </pc:spChg>
      </pc:sldChg>
      <pc:sldChg chg="modSp add replId">
        <pc:chgData name="Pavle Stojanovic" userId="S::pavle.stojanovic@elfak.rs::3a816538-342e-4a8d-8e01-95aa7b9eea27" providerId="AD" clId="Web-{3A33BE9F-E034-B000-FFEE-AB6D489C075F}" dt="2021-04-14T15:45:28.454" v="134" actId="20577"/>
        <pc:sldMkLst>
          <pc:docMk/>
          <pc:sldMk cId="1357134176" sldId="272"/>
        </pc:sldMkLst>
        <pc:spChg chg="mod">
          <ac:chgData name="Pavle Stojanovic" userId="S::pavle.stojanovic@elfak.rs::3a816538-342e-4a8d-8e01-95aa7b9eea27" providerId="AD" clId="Web-{3A33BE9F-E034-B000-FFEE-AB6D489C075F}" dt="2021-04-14T15:45:23.095" v="132" actId="20577"/>
          <ac:spMkLst>
            <pc:docMk/>
            <pc:sldMk cId="1357134176" sldId="272"/>
            <ac:spMk id="2" creationId="{E263E30F-0901-4F0A-82D0-933BAEF628A6}"/>
          </ac:spMkLst>
        </pc:spChg>
        <pc:spChg chg="mod">
          <ac:chgData name="Pavle Stojanovic" userId="S::pavle.stojanovic@elfak.rs::3a816538-342e-4a8d-8e01-95aa7b9eea27" providerId="AD" clId="Web-{3A33BE9F-E034-B000-FFEE-AB6D489C075F}" dt="2021-04-14T15:45:28.454" v="134" actId="20577"/>
          <ac:spMkLst>
            <pc:docMk/>
            <pc:sldMk cId="1357134176" sldId="272"/>
            <ac:spMk id="3" creationId="{E819E65A-DF9E-40F6-937D-0050124D45B1}"/>
          </ac:spMkLst>
        </pc:spChg>
      </pc:sldChg>
      <pc:sldChg chg="modSp add replId">
        <pc:chgData name="Pavle Stojanovic" userId="S::pavle.stojanovic@elfak.rs::3a816538-342e-4a8d-8e01-95aa7b9eea27" providerId="AD" clId="Web-{3A33BE9F-E034-B000-FFEE-AB6D489C075F}" dt="2021-04-14T15:46:12.940" v="139" actId="20577"/>
        <pc:sldMkLst>
          <pc:docMk/>
          <pc:sldMk cId="4221406223" sldId="273"/>
        </pc:sldMkLst>
        <pc:spChg chg="mod">
          <ac:chgData name="Pavle Stojanovic" userId="S::pavle.stojanovic@elfak.rs::3a816538-342e-4a8d-8e01-95aa7b9eea27" providerId="AD" clId="Web-{3A33BE9F-E034-B000-FFEE-AB6D489C075F}" dt="2021-04-14T15:46:07.611" v="137" actId="20577"/>
          <ac:spMkLst>
            <pc:docMk/>
            <pc:sldMk cId="4221406223" sldId="273"/>
            <ac:spMk id="2" creationId="{E263E30F-0901-4F0A-82D0-933BAEF628A6}"/>
          </ac:spMkLst>
        </pc:spChg>
        <pc:spChg chg="mod">
          <ac:chgData name="Pavle Stojanovic" userId="S::pavle.stojanovic@elfak.rs::3a816538-342e-4a8d-8e01-95aa7b9eea27" providerId="AD" clId="Web-{3A33BE9F-E034-B000-FFEE-AB6D489C075F}" dt="2021-04-14T15:46:12.940" v="139" actId="20577"/>
          <ac:spMkLst>
            <pc:docMk/>
            <pc:sldMk cId="4221406223" sldId="273"/>
            <ac:spMk id="3" creationId="{E819E65A-DF9E-40F6-937D-0050124D45B1}"/>
          </ac:spMkLst>
        </pc:spChg>
      </pc:sldChg>
      <pc:sldChg chg="modSp add del replId">
        <pc:chgData name="Pavle Stojanovic" userId="S::pavle.stojanovic@elfak.rs::3a816538-342e-4a8d-8e01-95aa7b9eea27" providerId="AD" clId="Web-{3A33BE9F-E034-B000-FFEE-AB6D489C075F}" dt="2021-04-14T15:46:21.862" v="147"/>
        <pc:sldMkLst>
          <pc:docMk/>
          <pc:sldMk cId="4230137763" sldId="274"/>
        </pc:sldMkLst>
        <pc:spChg chg="mod">
          <ac:chgData name="Pavle Stojanovic" userId="S::pavle.stojanovic@elfak.rs::3a816538-342e-4a8d-8e01-95aa7b9eea27" providerId="AD" clId="Web-{3A33BE9F-E034-B000-FFEE-AB6D489C075F}" dt="2021-04-14T15:46:14.596" v="142" actId="20577"/>
          <ac:spMkLst>
            <pc:docMk/>
            <pc:sldMk cId="4230137763" sldId="274"/>
            <ac:spMk id="2" creationId="{E263E30F-0901-4F0A-82D0-933BAEF628A6}"/>
          </ac:spMkLst>
        </pc:spChg>
        <pc:spChg chg="mod">
          <ac:chgData name="Pavle Stojanovic" userId="S::pavle.stojanovic@elfak.rs::3a816538-342e-4a8d-8e01-95aa7b9eea27" providerId="AD" clId="Web-{3A33BE9F-E034-B000-FFEE-AB6D489C075F}" dt="2021-04-14T15:46:18.909" v="146" actId="20577"/>
          <ac:spMkLst>
            <pc:docMk/>
            <pc:sldMk cId="4230137763" sldId="274"/>
            <ac:spMk id="3" creationId="{E819E65A-DF9E-40F6-937D-0050124D45B1}"/>
          </ac:spMkLst>
        </pc:spChg>
      </pc:sldChg>
      <pc:sldChg chg="modSp add del replId">
        <pc:chgData name="Pavle Stojanovic" userId="S::pavle.stojanovic@elfak.rs::3a816538-342e-4a8d-8e01-95aa7b9eea27" providerId="AD" clId="Web-{3A33BE9F-E034-B000-FFEE-AB6D489C075F}" dt="2021-04-14T15:46:35.378" v="153"/>
        <pc:sldMkLst>
          <pc:docMk/>
          <pc:sldMk cId="983542025" sldId="275"/>
        </pc:sldMkLst>
        <pc:spChg chg="mod">
          <ac:chgData name="Pavle Stojanovic" userId="S::pavle.stojanovic@elfak.rs::3a816538-342e-4a8d-8e01-95aa7b9eea27" providerId="AD" clId="Web-{3A33BE9F-E034-B000-FFEE-AB6D489C075F}" dt="2021-04-14T15:46:30.956" v="150" actId="20577"/>
          <ac:spMkLst>
            <pc:docMk/>
            <pc:sldMk cId="983542025" sldId="275"/>
            <ac:spMk id="2" creationId="{E263E30F-0901-4F0A-82D0-933BAEF628A6}"/>
          </ac:spMkLst>
        </pc:spChg>
      </pc:sldChg>
      <pc:sldChg chg="addSp modSp add replId">
        <pc:chgData name="Pavle Stojanovic" userId="S::pavle.stojanovic@elfak.rs::3a816538-342e-4a8d-8e01-95aa7b9eea27" providerId="AD" clId="Web-{3A33BE9F-E034-B000-FFEE-AB6D489C075F}" dt="2021-04-14T15:47:19.707" v="167" actId="1076"/>
        <pc:sldMkLst>
          <pc:docMk/>
          <pc:sldMk cId="1284750523" sldId="276"/>
        </pc:sldMkLst>
        <pc:spChg chg="mod">
          <ac:chgData name="Pavle Stojanovic" userId="S::pavle.stojanovic@elfak.rs::3a816538-342e-4a8d-8e01-95aa7b9eea27" providerId="AD" clId="Web-{3A33BE9F-E034-B000-FFEE-AB6D489C075F}" dt="2021-04-14T15:46:33.596" v="152" actId="20577"/>
          <ac:spMkLst>
            <pc:docMk/>
            <pc:sldMk cId="1284750523" sldId="276"/>
            <ac:spMk id="2" creationId="{E263E30F-0901-4F0A-82D0-933BAEF628A6}"/>
          </ac:spMkLst>
        </pc:spChg>
        <pc:spChg chg="mod">
          <ac:chgData name="Pavle Stojanovic" userId="S::pavle.stojanovic@elfak.rs::3a816538-342e-4a8d-8e01-95aa7b9eea27" providerId="AD" clId="Web-{3A33BE9F-E034-B000-FFEE-AB6D489C075F}" dt="2021-04-14T15:47:18.629" v="166" actId="20577"/>
          <ac:spMkLst>
            <pc:docMk/>
            <pc:sldMk cId="1284750523" sldId="276"/>
            <ac:spMk id="3" creationId="{E819E65A-DF9E-40F6-937D-0050124D45B1}"/>
          </ac:spMkLst>
        </pc:spChg>
        <pc:picChg chg="add mod">
          <ac:chgData name="Pavle Stojanovic" userId="S::pavle.stojanovic@elfak.rs::3a816538-342e-4a8d-8e01-95aa7b9eea27" providerId="AD" clId="Web-{3A33BE9F-E034-B000-FFEE-AB6D489C075F}" dt="2021-04-14T15:46:59.957" v="160" actId="1076"/>
          <ac:picMkLst>
            <pc:docMk/>
            <pc:sldMk cId="1284750523" sldId="276"/>
            <ac:picMk id="4" creationId="{2D167655-A6FC-419C-B274-B87C0F0B9FE2}"/>
          </ac:picMkLst>
        </pc:picChg>
        <pc:picChg chg="add mod">
          <ac:chgData name="Pavle Stojanovic" userId="S::pavle.stojanovic@elfak.rs::3a816538-342e-4a8d-8e01-95aa7b9eea27" providerId="AD" clId="Web-{3A33BE9F-E034-B000-FFEE-AB6D489C075F}" dt="2021-04-14T15:47:19.707" v="167" actId="1076"/>
          <ac:picMkLst>
            <pc:docMk/>
            <pc:sldMk cId="1284750523" sldId="276"/>
            <ac:picMk id="5" creationId="{0BB01B59-74D7-4C06-BEEF-BF38A61C5086}"/>
          </ac:picMkLst>
        </pc:picChg>
      </pc:sldChg>
      <pc:sldChg chg="addSp modSp add replId">
        <pc:chgData name="Pavle Stojanovic" userId="S::pavle.stojanovic@elfak.rs::3a816538-342e-4a8d-8e01-95aa7b9eea27" providerId="AD" clId="Web-{3A33BE9F-E034-B000-FFEE-AB6D489C075F}" dt="2021-04-14T15:48:04.974" v="186" actId="1076"/>
        <pc:sldMkLst>
          <pc:docMk/>
          <pc:sldMk cId="3841261258" sldId="277"/>
        </pc:sldMkLst>
        <pc:spChg chg="mod">
          <ac:chgData name="Pavle Stojanovic" userId="S::pavle.stojanovic@elfak.rs::3a816538-342e-4a8d-8e01-95aa7b9eea27" providerId="AD" clId="Web-{3A33BE9F-E034-B000-FFEE-AB6D489C075F}" dt="2021-04-14T15:47:32.067" v="168" actId="20577"/>
          <ac:spMkLst>
            <pc:docMk/>
            <pc:sldMk cId="3841261258" sldId="277"/>
            <ac:spMk id="2" creationId="{E263E30F-0901-4F0A-82D0-933BAEF628A6}"/>
          </ac:spMkLst>
        </pc:spChg>
        <pc:spChg chg="mod">
          <ac:chgData name="Pavle Stojanovic" userId="S::pavle.stojanovic@elfak.rs::3a816538-342e-4a8d-8e01-95aa7b9eea27" providerId="AD" clId="Web-{3A33BE9F-E034-B000-FFEE-AB6D489C075F}" dt="2021-04-14T15:48:02.833" v="184" actId="20577"/>
          <ac:spMkLst>
            <pc:docMk/>
            <pc:sldMk cId="3841261258" sldId="277"/>
            <ac:spMk id="3" creationId="{E819E65A-DF9E-40F6-937D-0050124D45B1}"/>
          </ac:spMkLst>
        </pc:spChg>
        <pc:picChg chg="add mod">
          <ac:chgData name="Pavle Stojanovic" userId="S::pavle.stojanovic@elfak.rs::3a816538-342e-4a8d-8e01-95aa7b9eea27" providerId="AD" clId="Web-{3A33BE9F-E034-B000-FFEE-AB6D489C075F}" dt="2021-04-14T15:48:04.974" v="186" actId="1076"/>
          <ac:picMkLst>
            <pc:docMk/>
            <pc:sldMk cId="3841261258" sldId="277"/>
            <ac:picMk id="4" creationId="{CD46614F-6B22-40CD-92AD-934DEF137852}"/>
          </ac:picMkLst>
        </pc:picChg>
      </pc:sldChg>
      <pc:sldChg chg="modSp add replId">
        <pc:chgData name="Pavle Stojanovic" userId="S::pavle.stojanovic@elfak.rs::3a816538-342e-4a8d-8e01-95aa7b9eea27" providerId="AD" clId="Web-{3A33BE9F-E034-B000-FFEE-AB6D489C075F}" dt="2021-04-14T15:48:43.584" v="189" actId="20577"/>
        <pc:sldMkLst>
          <pc:docMk/>
          <pc:sldMk cId="2810224452" sldId="278"/>
        </pc:sldMkLst>
        <pc:spChg chg="mod">
          <ac:chgData name="Pavle Stojanovic" userId="S::pavle.stojanovic@elfak.rs::3a816538-342e-4a8d-8e01-95aa7b9eea27" providerId="AD" clId="Web-{3A33BE9F-E034-B000-FFEE-AB6D489C075F}" dt="2021-04-14T15:48:11.615" v="187" actId="20577"/>
          <ac:spMkLst>
            <pc:docMk/>
            <pc:sldMk cId="2810224452" sldId="278"/>
            <ac:spMk id="2" creationId="{E263E30F-0901-4F0A-82D0-933BAEF628A6}"/>
          </ac:spMkLst>
        </pc:spChg>
        <pc:spChg chg="mod">
          <ac:chgData name="Pavle Stojanovic" userId="S::pavle.stojanovic@elfak.rs::3a816538-342e-4a8d-8e01-95aa7b9eea27" providerId="AD" clId="Web-{3A33BE9F-E034-B000-FFEE-AB6D489C075F}" dt="2021-04-14T15:48:43.584" v="189" actId="20577"/>
          <ac:spMkLst>
            <pc:docMk/>
            <pc:sldMk cId="2810224452" sldId="278"/>
            <ac:spMk id="3" creationId="{E819E65A-DF9E-40F6-937D-0050124D45B1}"/>
          </ac:spMkLst>
        </pc:spChg>
      </pc:sldChg>
      <pc:sldChg chg="modSp add replId">
        <pc:chgData name="Pavle Stojanovic" userId="S::pavle.stojanovic@elfak.rs::3a816538-342e-4a8d-8e01-95aa7b9eea27" providerId="AD" clId="Web-{3A33BE9F-E034-B000-FFEE-AB6D489C075F}" dt="2021-04-14T15:44:42.578" v="121" actId="20577"/>
        <pc:sldMkLst>
          <pc:docMk/>
          <pc:sldMk cId="471377885" sldId="279"/>
        </pc:sldMkLst>
        <pc:spChg chg="mod">
          <ac:chgData name="Pavle Stojanovic" userId="S::pavle.stojanovic@elfak.rs::3a816538-342e-4a8d-8e01-95aa7b9eea27" providerId="AD" clId="Web-{3A33BE9F-E034-B000-FFEE-AB6D489C075F}" dt="2021-04-14T15:44:42.578" v="121" actId="20577"/>
          <ac:spMkLst>
            <pc:docMk/>
            <pc:sldMk cId="471377885" sldId="279"/>
            <ac:spMk id="2" creationId="{E263E30F-0901-4F0A-82D0-933BAEF628A6}"/>
          </ac:spMkLst>
        </pc:spChg>
        <pc:spChg chg="mod">
          <ac:chgData name="Pavle Stojanovic" userId="S::pavle.stojanovic@elfak.rs::3a816538-342e-4a8d-8e01-95aa7b9eea27" providerId="AD" clId="Web-{3A33BE9F-E034-B000-FFEE-AB6D489C075F}" dt="2021-04-14T15:44:40.672" v="119" actId="20577"/>
          <ac:spMkLst>
            <pc:docMk/>
            <pc:sldMk cId="471377885" sldId="279"/>
            <ac:spMk id="3" creationId="{E819E65A-DF9E-40F6-937D-0050124D45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648" y="732114"/>
            <a:ext cx="10622283" cy="2030089"/>
          </a:xfrm>
        </p:spPr>
        <p:txBody>
          <a:bodyPr/>
          <a:lstStyle/>
          <a:p>
            <a:r>
              <a:rPr lang="sr-Latn-RS" sz="5400" dirty="0">
                <a:ea typeface="+mj-lt"/>
                <a:cs typeface="+mj-lt"/>
              </a:rPr>
              <a:t>Optimizacija upita kod </a:t>
            </a:r>
            <a:r>
              <a:rPr lang="sr-Latn-RS" sz="5400" dirty="0" err="1">
                <a:ea typeface="+mj-lt"/>
                <a:cs typeface="+mj-lt"/>
              </a:rPr>
              <a:t>MySql</a:t>
            </a:r>
            <a:r>
              <a:rPr lang="sr-Latn-RS" sz="5400" dirty="0">
                <a:ea typeface="+mj-lt"/>
                <a:cs typeface="+mj-lt"/>
              </a:rPr>
              <a:t>-a</a:t>
            </a:r>
            <a:r>
              <a:rPr lang="en-US" sz="5400" dirty="0">
                <a:ea typeface="+mj-lt"/>
                <a:cs typeface="+mj-lt"/>
              </a:rPr>
              <a:t> </a:t>
            </a:r>
            <a:endParaRPr lang="sr-Latn-R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5701" y="5005072"/>
            <a:ext cx="2791730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Pavle Stojanovic 1148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149D59-12A9-4FA8-BC47-B5971A26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li MySQL </a:t>
            </a:r>
            <a:r>
              <a:rPr lang="en-US" dirty="0" err="1"/>
              <a:t>obrađuje</a:t>
            </a:r>
            <a:r>
              <a:rPr lang="en-US" dirty="0"/>
              <a:t> </a:t>
            </a:r>
            <a:r>
              <a:rPr lang="en-US" dirty="0" err="1"/>
              <a:t>previše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?</a:t>
            </a:r>
            <a:r>
              <a:rPr lang="sr-Latn-RS" dirty="0"/>
              <a:t> </a:t>
            </a:r>
            <a:endParaRPr lang="sr-Latn-RS"/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80FADA84-F8FC-43F4-B779-AE9D890E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342" y="1895416"/>
            <a:ext cx="9603275" cy="345061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Ako </a:t>
            </a:r>
            <a:r>
              <a:rPr lang="en-US" dirty="0" err="1">
                <a:ea typeface="+mn-lt"/>
                <a:cs typeface="+mn-lt"/>
              </a:rPr>
              <a:t>otkrijete</a:t>
            </a:r>
            <a:r>
              <a:rPr lang="en-US" dirty="0">
                <a:ea typeface="+mn-lt"/>
                <a:cs typeface="+mn-lt"/>
              </a:rPr>
              <a:t> da je </a:t>
            </a:r>
            <a:r>
              <a:rPr lang="en-US" dirty="0" err="1">
                <a:ea typeface="+mn-lt"/>
                <a:cs typeface="+mn-lt"/>
              </a:rPr>
              <a:t>ispitan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ogroman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redova</a:t>
            </a:r>
            <a:r>
              <a:rPr lang="en-US" dirty="0">
                <a:ea typeface="+mn-lt"/>
                <a:cs typeface="+mn-lt"/>
              </a:rPr>
              <a:t> da bi se </a:t>
            </a:r>
            <a:r>
              <a:rPr lang="en-US" dirty="0" err="1">
                <a:ea typeface="+mn-lt"/>
                <a:cs typeface="+mn-lt"/>
              </a:rPr>
              <a:t>dobio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relativno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redova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rezultatu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možete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isprobati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sofisticiranije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: </a:t>
            </a:r>
            <a:endParaRPr lang="sr-Latn-RS" dirty="0"/>
          </a:p>
          <a:p>
            <a:pPr lvl="1" algn="just"/>
            <a:r>
              <a:rPr lang="en-US" err="1">
                <a:ea typeface="+mn-lt"/>
                <a:cs typeface="+mn-lt"/>
              </a:rPr>
              <a:t>Koristite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indekse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pokrivanja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err="1">
                <a:ea typeface="+mn-lt"/>
                <a:cs typeface="+mn-lt"/>
              </a:rPr>
              <a:t>čuvaju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podatke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tako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mehanizam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skladištenje</a:t>
            </a:r>
            <a:r>
              <a:rPr lang="en-US" dirty="0">
                <a:ea typeface="+mn-lt"/>
                <a:cs typeface="+mn-lt"/>
              </a:rPr>
              <a:t> ne mora da </a:t>
            </a:r>
            <a:r>
              <a:rPr lang="en-US" err="1">
                <a:ea typeface="+mn-lt"/>
                <a:cs typeface="+mn-lt"/>
              </a:rPr>
              <a:t>preuzme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kompletne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redove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lvl="1" algn="just"/>
            <a:r>
              <a:rPr lang="en-US" err="1">
                <a:ea typeface="+mn-lt"/>
                <a:cs typeface="+mn-lt"/>
              </a:rPr>
              <a:t>Promenite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šemu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 algn="just"/>
            <a:r>
              <a:rPr lang="en-US" err="1">
                <a:ea typeface="+mn-lt"/>
                <a:cs typeface="+mn-lt"/>
              </a:rPr>
              <a:t>Transformišite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složeni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upit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tako</a:t>
            </a:r>
            <a:r>
              <a:rPr lang="en-US" dirty="0">
                <a:ea typeface="+mn-lt"/>
                <a:cs typeface="+mn-lt"/>
              </a:rPr>
              <a:t> da MySQL </a:t>
            </a:r>
            <a:r>
              <a:rPr lang="en-US" err="1">
                <a:ea typeface="+mn-lt"/>
                <a:cs typeface="+mn-lt"/>
              </a:rPr>
              <a:t>optimizator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može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izvrši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optimalno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149D59-12A9-4FA8-BC47-B5971A26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Transformisanje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sr-Latn-RS" dirty="0"/>
              <a:t> </a:t>
            </a:r>
            <a:endParaRPr lang="sr-Latn-RS"/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80FADA84-F8FC-43F4-B779-AE9D890E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342" y="1895416"/>
            <a:ext cx="9603275" cy="3450613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6818F1D9-F6F8-4637-B751-E7B6D57839D5}"/>
              </a:ext>
            </a:extLst>
          </p:cNvPr>
          <p:cNvSpPr txBox="1"/>
          <p:nvPr/>
        </p:nvSpPr>
        <p:spPr>
          <a:xfrm>
            <a:off x="1364255" y="2025266"/>
            <a:ext cx="83067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Kompleksan</a:t>
            </a:r>
            <a:r>
              <a:rPr lang="en-US" dirty="0"/>
              <a:t> </a:t>
            </a:r>
            <a:r>
              <a:rPr lang="en-US" dirty="0" err="1"/>
              <a:t>upiti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vi</a:t>
            </a:r>
            <a:r>
              <a:rPr lang="sr-Latn-RS" dirty="0" err="1"/>
              <a:t>še</a:t>
            </a:r>
            <a:r>
              <a:rPr lang="sr-Latn-RS" dirty="0"/>
              <a:t> jednostavnijih upita? 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Usitnjavanje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sr-Latn-RS" dirty="0"/>
              <a:t> </a:t>
            </a:r>
          </a:p>
          <a:p>
            <a:pPr lvl="1"/>
            <a:endParaRPr lang="en-US" b="1" dirty="0">
              <a:latin typeface="Consolas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6EACA978-F305-4F6C-B5B4-D247B76A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13" y="2993322"/>
            <a:ext cx="6408516" cy="14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149D59-12A9-4FA8-BC47-B5971A26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TRANSFORMISANJE UPITA</a:t>
            </a:r>
            <a:r>
              <a:rPr lang="sr-Latn-RS" dirty="0">
                <a:ea typeface="+mj-lt"/>
                <a:cs typeface="+mj-lt"/>
              </a:rPr>
              <a:t> </a:t>
            </a:r>
            <a:endParaRPr lang="sr-Latn-RS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80FADA84-F8FC-43F4-B779-AE9D890E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342" y="1895416"/>
            <a:ext cx="9603275" cy="3450613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6818F1D9-F6F8-4637-B751-E7B6D57839D5}"/>
              </a:ext>
            </a:extLst>
          </p:cNvPr>
          <p:cNvSpPr txBox="1"/>
          <p:nvPr/>
        </p:nvSpPr>
        <p:spPr>
          <a:xfrm>
            <a:off x="1364255" y="2025266"/>
            <a:ext cx="83067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Dekompozicija</a:t>
            </a:r>
            <a:r>
              <a:rPr lang="en-US" dirty="0"/>
              <a:t> </a:t>
            </a:r>
            <a:r>
              <a:rPr lang="en-US" dirty="0" err="1"/>
              <a:t>spojeva</a:t>
            </a:r>
            <a:r>
              <a:rPr lang="sr-Latn-RS" dirty="0"/>
              <a:t> </a:t>
            </a:r>
            <a:endParaRPr lang="sr-Latn-R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r-Latn-RS" dirty="0"/>
          </a:p>
          <a:p>
            <a:pPr lvl="1"/>
            <a:endParaRPr lang="en-US" b="1" dirty="0">
              <a:latin typeface="Consolas"/>
            </a:endParaRPr>
          </a:p>
        </p:txBody>
      </p:sp>
      <p:pic>
        <p:nvPicPr>
          <p:cNvPr id="5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CF7E8300-E2AA-45CC-A9A9-D3B721A3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33" y="2591949"/>
            <a:ext cx="4662668" cy="912099"/>
          </a:xfrm>
          <a:prstGeom prst="rect">
            <a:avLst/>
          </a:prstGeom>
        </p:spPr>
      </p:pic>
      <p:pic>
        <p:nvPicPr>
          <p:cNvPr id="8" name="Slika 8" descr="Slika na kojoj se nalazi tekst&#10;&#10;Opis je automatski generisan">
            <a:extLst>
              <a:ext uri="{FF2B5EF4-FFF2-40B4-BE49-F238E27FC236}">
                <a16:creationId xmlns:a16="http://schemas.microsoft.com/office/drawing/2014/main" id="{A517739C-29C5-4E8A-9D24-45664069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248" y="3862300"/>
            <a:ext cx="5578996" cy="6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8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149D59-12A9-4FA8-BC47-B5971A26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04" y="360823"/>
            <a:ext cx="9603275" cy="1049235"/>
          </a:xfrm>
        </p:spPr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sr-Latn-RS" dirty="0"/>
              <a:t> </a:t>
            </a:r>
            <a:endParaRPr lang="sr-Latn-RS"/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80FADA84-F8FC-43F4-B779-AE9D890E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342" y="1895416"/>
            <a:ext cx="9603275" cy="3450613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Slika 6">
            <a:extLst>
              <a:ext uri="{FF2B5EF4-FFF2-40B4-BE49-F238E27FC236}">
                <a16:creationId xmlns:a16="http://schemas.microsoft.com/office/drawing/2014/main" id="{24EE6D6A-E992-4194-983C-22735FEE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67" y="987494"/>
            <a:ext cx="5328210" cy="48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5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149D59-12A9-4FA8-BC47-B5971A26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642" y="737000"/>
            <a:ext cx="9603275" cy="1049235"/>
          </a:xfrm>
        </p:spPr>
        <p:txBody>
          <a:bodyPr/>
          <a:lstStyle/>
          <a:p>
            <a:r>
              <a:rPr lang="en-US" dirty="0" err="1"/>
              <a:t>Optimizator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sr-Latn-RS" dirty="0"/>
              <a:t> </a:t>
            </a:r>
            <a:endParaRPr lang="sr-Latn-RS"/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80FADA84-F8FC-43F4-B779-AE9D890E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342" y="1895416"/>
            <a:ext cx="9603275" cy="3450613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Možete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videti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koliko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skupo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optimizator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procenio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ćete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pokrenuti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zatim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pregledati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promenljivu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sesije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Last_query_cost</a:t>
            </a:r>
            <a:r>
              <a:rPr lang="en-US" dirty="0">
                <a:ea typeface="+mn-lt"/>
                <a:cs typeface="+mn-lt"/>
              </a:rPr>
              <a:t>: 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Slika 4">
            <a:extLst>
              <a:ext uri="{FF2B5EF4-FFF2-40B4-BE49-F238E27FC236}">
                <a16:creationId xmlns:a16="http://schemas.microsoft.com/office/drawing/2014/main" id="{E80F5BDD-5CEB-4E82-AAF5-3EF40756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209" y="2862474"/>
            <a:ext cx="5752617" cy="515735"/>
          </a:xfrm>
          <a:prstGeom prst="rect">
            <a:avLst/>
          </a:prstGeom>
        </p:spPr>
      </p:pic>
      <p:pic>
        <p:nvPicPr>
          <p:cNvPr id="5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527CE506-B1D7-4A75-B8C7-18A424CD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56" y="3576939"/>
            <a:ext cx="1615030" cy="697615"/>
          </a:xfrm>
          <a:prstGeom prst="rect">
            <a:avLst/>
          </a:prstGeom>
        </p:spPr>
      </p:pic>
      <p:pic>
        <p:nvPicPr>
          <p:cNvPr id="7" name="Slika 7">
            <a:extLst>
              <a:ext uri="{FF2B5EF4-FFF2-40B4-BE49-F238E27FC236}">
                <a16:creationId xmlns:a16="http://schemas.microsoft.com/office/drawing/2014/main" id="{7F15D1E1-079B-48C4-BF25-1BF69B46E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476" y="4507623"/>
            <a:ext cx="3784921" cy="379539"/>
          </a:xfrm>
          <a:prstGeom prst="rect">
            <a:avLst/>
          </a:prstGeom>
        </p:spPr>
      </p:pic>
      <p:pic>
        <p:nvPicPr>
          <p:cNvPr id="8" name="Slika 8" descr="Slika na kojoj se nalazi tekst&#10;&#10;Opis je automatski generisan">
            <a:extLst>
              <a:ext uri="{FF2B5EF4-FFF2-40B4-BE49-F238E27FC236}">
                <a16:creationId xmlns:a16="http://schemas.microsoft.com/office/drawing/2014/main" id="{FE82C2BF-9D09-4F25-9032-7DDFB0703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837" y="5062477"/>
            <a:ext cx="3133363" cy="6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6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63E30F-0901-4F0A-82D0-933BAEF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Preuređivanje</a:t>
            </a:r>
            <a:r>
              <a:rPr lang="en-US" dirty="0"/>
              <a:t> </a:t>
            </a:r>
            <a:r>
              <a:rPr lang="en-US" dirty="0" err="1"/>
              <a:t>spojeva</a:t>
            </a:r>
            <a:r>
              <a:rPr lang="en-US" dirty="0"/>
              <a:t> 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819E65A-DF9E-40F6-937D-0050124D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Tabele</a:t>
            </a:r>
            <a:r>
              <a:rPr lang="en-US" dirty="0">
                <a:ea typeface="+mn-lt"/>
                <a:cs typeface="+mn-lt"/>
              </a:rPr>
              <a:t> ne </a:t>
            </a:r>
            <a:r>
              <a:rPr lang="en-US" dirty="0" err="1">
                <a:ea typeface="+mn-lt"/>
                <a:cs typeface="+mn-lt"/>
              </a:rPr>
              <a:t>moraju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uvek</a:t>
            </a:r>
            <a:r>
              <a:rPr lang="en-US" dirty="0">
                <a:ea typeface="+mn-lt"/>
                <a:cs typeface="+mn-lt"/>
              </a:rPr>
              <a:t> da se </a:t>
            </a:r>
            <a:r>
              <a:rPr lang="en-US" dirty="0" err="1">
                <a:ea typeface="+mn-lt"/>
                <a:cs typeface="+mn-lt"/>
              </a:rPr>
              <a:t>spajaju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redosledom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dirty="0" err="1">
                <a:ea typeface="+mn-lt"/>
                <a:cs typeface="+mn-lt"/>
              </a:rPr>
              <a:t>navedete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upitu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Određivanje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najboljeg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redosleda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spoja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važna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optimizacija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Često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moguće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spojiti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nekoliko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različitih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redosleda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dobiti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rezultate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Optimizator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spojeva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procenjuje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troškove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različite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planove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pokušava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izabere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najoptimalniji</a:t>
            </a:r>
            <a:r>
              <a:rPr lang="en-US" dirty="0">
                <a:ea typeface="+mn-lt"/>
                <a:cs typeface="+mn-lt"/>
              </a:rPr>
              <a:t>.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7137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63E30F-0901-4F0A-82D0-933BAEF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Pretvaranje</a:t>
            </a:r>
            <a:r>
              <a:rPr lang="en-US" dirty="0"/>
              <a:t> OUTER JOIN-ova u INNER JOIN-</a:t>
            </a:r>
            <a:r>
              <a:rPr lang="en-US" dirty="0" err="1"/>
              <a:t>ove</a:t>
            </a:r>
            <a:r>
              <a:rPr lang="sr-Latn-RS" dirty="0"/>
              <a:t> 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819E65A-DF9E-40F6-937D-0050124D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OUTER JOIN ne mora </a:t>
            </a:r>
            <a:r>
              <a:rPr lang="en-US" dirty="0" err="1">
                <a:ea typeface="+mn-lt"/>
                <a:cs typeface="+mn-lt"/>
              </a:rPr>
              <a:t>nužno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izvršeno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OUTER JOIN. Neki </a:t>
            </a:r>
            <a:r>
              <a:rPr lang="en-US" dirty="0" err="1">
                <a:ea typeface="+mn-lt"/>
                <a:cs typeface="+mn-lt"/>
              </a:rPr>
              <a:t>faktori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poput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klauzule</a:t>
            </a:r>
            <a:r>
              <a:rPr lang="en-US" dirty="0">
                <a:ea typeface="+mn-lt"/>
                <a:cs typeface="+mn-lt"/>
              </a:rPr>
              <a:t> WHERE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šeme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zapravo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mogu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dovesti</a:t>
            </a:r>
            <a:r>
              <a:rPr lang="en-US" dirty="0">
                <a:ea typeface="+mn-lt"/>
                <a:cs typeface="+mn-lt"/>
              </a:rPr>
              <a:t> do toga da OUTER JOIN </a:t>
            </a:r>
            <a:r>
              <a:rPr lang="en-US" dirty="0" err="1">
                <a:ea typeface="+mn-lt"/>
                <a:cs typeface="+mn-lt"/>
              </a:rPr>
              <a:t>bude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ekvivalentan</a:t>
            </a:r>
            <a:r>
              <a:rPr lang="en-US" dirty="0">
                <a:ea typeface="+mn-lt"/>
                <a:cs typeface="+mn-lt"/>
              </a:rPr>
              <a:t> INNER JOIN-u. MySQL to </a:t>
            </a:r>
            <a:r>
              <a:rPr lang="en-US" dirty="0" err="1">
                <a:ea typeface="+mn-lt"/>
                <a:cs typeface="+mn-lt"/>
              </a:rPr>
              <a:t>može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prepoznati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preurediti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spoj</a:t>
            </a:r>
            <a:r>
              <a:rPr lang="en-US" dirty="0">
                <a:ea typeface="+mn-lt"/>
                <a:cs typeface="+mn-lt"/>
              </a:rPr>
              <a:t>.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157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63E30F-0901-4F0A-82D0-933BAEF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Primena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algebarske</a:t>
            </a:r>
            <a:r>
              <a:rPr lang="en-US" dirty="0"/>
              <a:t> </a:t>
            </a:r>
            <a:r>
              <a:rPr lang="en-US" dirty="0" err="1"/>
              <a:t>ekvivalencije</a:t>
            </a:r>
            <a:r>
              <a:rPr lang="en-US" dirty="0"/>
              <a:t> 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819E65A-DF9E-40F6-937D-0050124D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MySQL </a:t>
            </a:r>
            <a:r>
              <a:rPr lang="en-US" dirty="0" err="1">
                <a:ea typeface="+mn-lt"/>
                <a:cs typeface="+mn-lt"/>
              </a:rPr>
              <a:t>primenjuje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algebarske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transformacije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pojednostavljivanje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kanonizaciju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izraza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Takođe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može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savija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smanjuje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konstante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eliminišući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nemoguća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ograničenja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stalne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uslove</a:t>
            </a:r>
            <a:r>
              <a:rPr lang="en-US" dirty="0">
                <a:ea typeface="+mn-lt"/>
                <a:cs typeface="+mn-lt"/>
              </a:rPr>
              <a:t>. Na primer, </a:t>
            </a:r>
            <a:r>
              <a:rPr lang="en-US" dirty="0" err="1">
                <a:ea typeface="+mn-lt"/>
                <a:cs typeface="+mn-lt"/>
              </a:rPr>
              <a:t>izraz</a:t>
            </a:r>
            <a:r>
              <a:rPr lang="en-US" dirty="0">
                <a:ea typeface="+mn-lt"/>
                <a:cs typeface="+mn-lt"/>
              </a:rPr>
              <a:t> (5 = 5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a&gt; 5) </a:t>
            </a:r>
            <a:r>
              <a:rPr lang="en-US" dirty="0" err="1">
                <a:ea typeface="+mn-lt"/>
                <a:cs typeface="+mn-lt"/>
              </a:rPr>
              <a:t>smanjiće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samo</a:t>
            </a:r>
            <a:r>
              <a:rPr lang="en-US" dirty="0">
                <a:ea typeface="+mn-lt"/>
                <a:cs typeface="+mn-lt"/>
              </a:rPr>
              <a:t> a&gt; 5. </a:t>
            </a:r>
            <a:r>
              <a:rPr lang="en-US" dirty="0" err="1">
                <a:ea typeface="+mn-lt"/>
                <a:cs typeface="+mn-lt"/>
              </a:rPr>
              <a:t>Slično</a:t>
            </a:r>
            <a:r>
              <a:rPr lang="en-US" dirty="0">
                <a:ea typeface="+mn-lt"/>
                <a:cs typeface="+mn-lt"/>
              </a:rPr>
              <a:t> tome, (a &lt;b AND b = c) AND a = 5 </a:t>
            </a:r>
            <a:r>
              <a:rPr lang="en-US" dirty="0" err="1">
                <a:ea typeface="+mn-lt"/>
                <a:cs typeface="+mn-lt"/>
              </a:rPr>
              <a:t>postaje</a:t>
            </a:r>
            <a:r>
              <a:rPr lang="en-US" dirty="0">
                <a:ea typeface="+mn-lt"/>
                <a:cs typeface="+mn-lt"/>
              </a:rPr>
              <a:t> b &gt; 5 AND b = c AND a = 5. Ova </a:t>
            </a:r>
            <a:r>
              <a:rPr lang="en-US" dirty="0" err="1">
                <a:ea typeface="+mn-lt"/>
                <a:cs typeface="+mn-lt"/>
              </a:rPr>
              <a:t>pravila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korisna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pisanje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uslovnih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upita</a:t>
            </a:r>
            <a:r>
              <a:rPr lang="en-US" dirty="0">
                <a:ea typeface="+mn-lt"/>
                <a:cs typeface="+mn-lt"/>
              </a:rPr>
              <a:t>.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4205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63E30F-0901-4F0A-82D0-933BAEF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(), MIN () </a:t>
            </a:r>
            <a:r>
              <a:rPr lang="en-US" dirty="0" err="1"/>
              <a:t>i</a:t>
            </a:r>
            <a:r>
              <a:rPr lang="en-US" dirty="0"/>
              <a:t> MAX () </a:t>
            </a:r>
            <a:r>
              <a:rPr lang="en-US" dirty="0" err="1"/>
              <a:t>optimizacija</a:t>
            </a:r>
            <a:r>
              <a:rPr lang="en-US" dirty="0"/>
              <a:t> 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819E65A-DF9E-40F6-937D-0050124D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Indeksi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null </a:t>
            </a:r>
            <a:r>
              <a:rPr lang="en-US" dirty="0" err="1">
                <a:ea typeface="+mn-lt"/>
                <a:cs typeface="+mn-lt"/>
              </a:rPr>
              <a:t>vrednosti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koloni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često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mogu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pomoći</a:t>
            </a:r>
            <a:r>
              <a:rPr lang="en-US" dirty="0">
                <a:ea typeface="+mn-lt"/>
                <a:cs typeface="+mn-lt"/>
              </a:rPr>
              <a:t> MySQL-u da </a:t>
            </a:r>
            <a:r>
              <a:rPr lang="en-US" dirty="0" err="1">
                <a:ea typeface="+mn-lt"/>
                <a:cs typeface="+mn-lt"/>
              </a:rPr>
              <a:t>optimizuje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</a:t>
            </a:r>
            <a:r>
              <a:rPr lang="en-US" dirty="0">
                <a:ea typeface="+mn-lt"/>
                <a:cs typeface="+mn-lt"/>
              </a:rPr>
              <a:t>. Na primer, da bi </a:t>
            </a:r>
            <a:r>
              <a:rPr lang="en-US" dirty="0" err="1">
                <a:ea typeface="+mn-lt"/>
                <a:cs typeface="+mn-lt"/>
              </a:rPr>
              <a:t>pronašao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minimalnu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vrednost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koja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krajnja</a:t>
            </a:r>
            <a:r>
              <a:rPr lang="en-US" dirty="0">
                <a:ea typeface="+mn-lt"/>
                <a:cs typeface="+mn-lt"/>
              </a:rPr>
              <a:t> leva u </a:t>
            </a:r>
            <a:r>
              <a:rPr lang="en-US" dirty="0" err="1">
                <a:ea typeface="+mn-lt"/>
                <a:cs typeface="+mn-lt"/>
              </a:rPr>
              <a:t>indeksu</a:t>
            </a:r>
            <a:r>
              <a:rPr lang="en-US" dirty="0">
                <a:ea typeface="+mn-lt"/>
                <a:cs typeface="+mn-lt"/>
              </a:rPr>
              <a:t> B-</a:t>
            </a:r>
            <a:r>
              <a:rPr lang="en-US" dirty="0" err="1">
                <a:ea typeface="+mn-lt"/>
                <a:cs typeface="+mn-lt"/>
              </a:rPr>
              <a:t>Stabla</a:t>
            </a:r>
            <a:r>
              <a:rPr lang="en-US" dirty="0">
                <a:ea typeface="+mn-lt"/>
                <a:cs typeface="+mn-lt"/>
              </a:rPr>
              <a:t>, MySQL </a:t>
            </a:r>
            <a:r>
              <a:rPr lang="en-US" dirty="0" err="1">
                <a:ea typeface="+mn-lt"/>
                <a:cs typeface="+mn-lt"/>
              </a:rPr>
              <a:t>može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samo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zatraži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prvi</a:t>
            </a:r>
            <a:r>
              <a:rPr lang="en-US" dirty="0">
                <a:ea typeface="+mn-lt"/>
                <a:cs typeface="+mn-lt"/>
              </a:rPr>
              <a:t> red u </a:t>
            </a:r>
            <a:r>
              <a:rPr lang="en-US" dirty="0" err="1">
                <a:ea typeface="+mn-lt"/>
                <a:cs typeface="+mn-lt"/>
              </a:rPr>
              <a:t>indeksu</a:t>
            </a:r>
            <a:r>
              <a:rPr lang="en-US" dirty="0">
                <a:ea typeface="+mn-lt"/>
                <a:cs typeface="+mn-lt"/>
              </a:rPr>
              <a:t>. To </a:t>
            </a:r>
            <a:r>
              <a:rPr lang="en-US" dirty="0" err="1">
                <a:ea typeface="+mn-lt"/>
                <a:cs typeface="+mn-lt"/>
              </a:rPr>
              <a:t>može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čak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fazi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optimizacije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tretirati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vrednost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konstantu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ostatak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Slično</a:t>
            </a:r>
            <a:r>
              <a:rPr lang="en-US" dirty="0">
                <a:ea typeface="+mn-lt"/>
                <a:cs typeface="+mn-lt"/>
              </a:rPr>
              <a:t> tome, da bi </a:t>
            </a:r>
            <a:r>
              <a:rPr lang="en-US" dirty="0" err="1">
                <a:ea typeface="+mn-lt"/>
                <a:cs typeface="+mn-lt"/>
              </a:rPr>
              <a:t>pronašao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maksimalnu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vrednost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indeksu</a:t>
            </a:r>
            <a:r>
              <a:rPr lang="en-US" dirty="0">
                <a:ea typeface="+mn-lt"/>
                <a:cs typeface="+mn-lt"/>
              </a:rPr>
              <a:t> B-</a:t>
            </a:r>
            <a:r>
              <a:rPr lang="en-US" dirty="0" err="1">
                <a:ea typeface="+mn-lt"/>
                <a:cs typeface="+mn-lt"/>
              </a:rPr>
              <a:t>Stabla</a:t>
            </a:r>
            <a:r>
              <a:rPr lang="en-US" dirty="0">
                <a:ea typeface="+mn-lt"/>
                <a:cs typeface="+mn-lt"/>
              </a:rPr>
              <a:t>, server </a:t>
            </a:r>
            <a:r>
              <a:rPr lang="en-US" dirty="0" err="1">
                <a:ea typeface="+mn-lt"/>
                <a:cs typeface="+mn-lt"/>
              </a:rPr>
              <a:t>čita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poslednji</a:t>
            </a:r>
            <a:r>
              <a:rPr lang="en-US" dirty="0">
                <a:ea typeface="+mn-lt"/>
                <a:cs typeface="+mn-lt"/>
              </a:rPr>
              <a:t> red. Ako server </a:t>
            </a:r>
            <a:r>
              <a:rPr lang="en-US" dirty="0" err="1">
                <a:ea typeface="+mn-lt"/>
                <a:cs typeface="+mn-lt"/>
              </a:rPr>
              <a:t>koristi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ovu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optimizaciju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videćete</a:t>
            </a:r>
            <a:r>
              <a:rPr lang="en-US" dirty="0">
                <a:ea typeface="+mn-lt"/>
                <a:cs typeface="+mn-lt"/>
              </a:rPr>
              <a:t> „ Select tables optimized away “ u EKSPLAIN </a:t>
            </a:r>
            <a:r>
              <a:rPr lang="en-US" dirty="0" err="1">
                <a:ea typeface="+mn-lt"/>
                <a:cs typeface="+mn-lt"/>
              </a:rPr>
              <a:t>klauzuli</a:t>
            </a:r>
            <a:r>
              <a:rPr lang="en-US" dirty="0">
                <a:ea typeface="+mn-lt"/>
                <a:cs typeface="+mn-lt"/>
              </a:rPr>
              <a:t>. To </a:t>
            </a:r>
            <a:r>
              <a:rPr lang="en-US" dirty="0" err="1">
                <a:ea typeface="+mn-lt"/>
                <a:cs typeface="+mn-lt"/>
              </a:rPr>
              <a:t>doslovno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znači</a:t>
            </a:r>
            <a:r>
              <a:rPr lang="en-US" dirty="0">
                <a:ea typeface="+mn-lt"/>
                <a:cs typeface="+mn-lt"/>
              </a:rPr>
              <a:t> da je </a:t>
            </a:r>
            <a:r>
              <a:rPr lang="en-US" dirty="0" err="1">
                <a:ea typeface="+mn-lt"/>
                <a:cs typeface="+mn-lt"/>
              </a:rPr>
              <a:t>optimizator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uklonio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</a:t>
            </a:r>
            <a:r>
              <a:rPr lang="en-US" dirty="0">
                <a:ea typeface="+mn-lt"/>
                <a:cs typeface="+mn-lt"/>
              </a:rPr>
              <a:t> plana </a:t>
            </a:r>
            <a:r>
              <a:rPr lang="en-US" dirty="0" err="1">
                <a:ea typeface="+mn-lt"/>
                <a:cs typeface="+mn-lt"/>
              </a:rPr>
              <a:t>upita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zamenio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konstantom</a:t>
            </a:r>
            <a:r>
              <a:rPr lang="en-US" dirty="0">
                <a:ea typeface="+mn-lt"/>
                <a:cs typeface="+mn-lt"/>
              </a:rPr>
              <a:t>. 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5713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63E30F-0901-4F0A-82D0-933BAEF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podupita</a:t>
            </a:r>
            <a:r>
              <a:rPr lang="en-US" dirty="0"/>
              <a:t> 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819E65A-DF9E-40F6-937D-0050124D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MySQL </a:t>
            </a:r>
            <a:r>
              <a:rPr lang="en-US" dirty="0" err="1">
                <a:ea typeface="+mn-lt"/>
                <a:cs typeface="+mn-lt"/>
              </a:rPr>
              <a:t>može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pretvoriti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podupita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efikasnije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alternativne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oblike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smanjujući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indeksne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pretrage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umesto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zasebne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upite</a:t>
            </a:r>
            <a:r>
              <a:rPr lang="en-US" dirty="0">
                <a:ea typeface="+mn-lt"/>
                <a:cs typeface="+mn-lt"/>
              </a:rPr>
              <a:t>.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2140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89D6EB-DCF1-4D09-BD14-005F525D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sr-Latn-RS" dirty="0"/>
              <a:t>Životni ciklus SQL upita </a:t>
            </a:r>
          </a:p>
        </p:txBody>
      </p:sp>
      <p:pic>
        <p:nvPicPr>
          <p:cNvPr id="3" name="Slika 3">
            <a:extLst>
              <a:ext uri="{FF2B5EF4-FFF2-40B4-BE49-F238E27FC236}">
                <a16:creationId xmlns:a16="http://schemas.microsoft.com/office/drawing/2014/main" id="{C5B44F14-EC11-4217-8357-A240210D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84678"/>
            <a:ext cx="9603274" cy="21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5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63E30F-0901-4F0A-82D0-933BAEF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Raniji</a:t>
            </a:r>
            <a:r>
              <a:rPr lang="en-US" dirty="0"/>
              <a:t> </a:t>
            </a:r>
            <a:r>
              <a:rPr lang="en-US" dirty="0" err="1"/>
              <a:t>završetak</a:t>
            </a:r>
            <a:r>
              <a:rPr lang="sr-Latn-RS" dirty="0"/>
              <a:t>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819E65A-DF9E-40F6-937D-0050124D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MySQL </a:t>
            </a:r>
            <a:r>
              <a:rPr lang="en-US" dirty="0" err="1">
                <a:ea typeface="+mn-lt"/>
                <a:cs typeface="+mn-lt"/>
              </a:rPr>
              <a:t>može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zaustaviti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obradu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čim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ispuni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Očigledan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slučaj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klauzula</a:t>
            </a:r>
            <a:r>
              <a:rPr lang="en-US" dirty="0">
                <a:ea typeface="+mn-lt"/>
                <a:cs typeface="+mn-lt"/>
              </a:rPr>
              <a:t> LIMIT, </a:t>
            </a:r>
            <a:r>
              <a:rPr lang="en-US" dirty="0" err="1">
                <a:ea typeface="+mn-lt"/>
                <a:cs typeface="+mn-lt"/>
              </a:rPr>
              <a:t>ali</a:t>
            </a:r>
            <a:r>
              <a:rPr lang="en-US" dirty="0">
                <a:ea typeface="+mn-lt"/>
                <a:cs typeface="+mn-lt"/>
              </a:rPr>
              <a:t> ne I </a:t>
            </a:r>
            <a:r>
              <a:rPr lang="en-US" dirty="0" err="1">
                <a:ea typeface="+mn-lt"/>
                <a:cs typeface="+mn-lt"/>
              </a:rPr>
              <a:t>jedini</a:t>
            </a:r>
            <a:r>
              <a:rPr lang="en-US" dirty="0">
                <a:ea typeface="+mn-lt"/>
                <a:cs typeface="+mn-lt"/>
              </a:rPr>
              <a:t>. Na primer, </a:t>
            </a:r>
            <a:r>
              <a:rPr lang="en-US" dirty="0" err="1">
                <a:ea typeface="+mn-lt"/>
                <a:cs typeface="+mn-lt"/>
              </a:rPr>
              <a:t>ako</a:t>
            </a:r>
            <a:r>
              <a:rPr lang="en-US" dirty="0">
                <a:ea typeface="+mn-lt"/>
                <a:cs typeface="+mn-lt"/>
              </a:rPr>
              <a:t> MySQL </a:t>
            </a:r>
            <a:r>
              <a:rPr lang="en-US" dirty="0" err="1">
                <a:ea typeface="+mn-lt"/>
                <a:cs typeface="+mn-lt"/>
              </a:rPr>
              <a:t>otkrije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nemoguće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stanje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može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prekinuti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čitav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</a:t>
            </a:r>
            <a:r>
              <a:rPr lang="en-US" dirty="0">
                <a:ea typeface="+mn-lt"/>
                <a:cs typeface="+mn-lt"/>
              </a:rPr>
              <a:t>. To </a:t>
            </a:r>
            <a:r>
              <a:rPr lang="en-US" dirty="0" err="1">
                <a:ea typeface="+mn-lt"/>
                <a:cs typeface="+mn-lt"/>
              </a:rPr>
              <a:t>možete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videti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sledećem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primeru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sr-Latn-RS" dirty="0">
                <a:ea typeface="+mn-lt"/>
                <a:cs typeface="+mn-lt"/>
              </a:rPr>
              <a:t> </a:t>
            </a:r>
          </a:p>
          <a:p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Upit u nastavku uklanja filmove koji imaju glumce. Svaki film može imati mnogo glumaca, ali čim pronađe jednog glumca, zaustavlja obradu trenutnog filma i prelazi na </a:t>
            </a:r>
            <a:r>
              <a:rPr lang="sr-Latn-RS" dirty="0" err="1">
                <a:ea typeface="+mn-lt"/>
                <a:cs typeface="+mn-lt"/>
              </a:rPr>
              <a:t>sledeći</a:t>
            </a:r>
            <a:r>
              <a:rPr lang="sr-Latn-RS" dirty="0">
                <a:ea typeface="+mn-lt"/>
                <a:cs typeface="+mn-lt"/>
              </a:rPr>
              <a:t> jer zna da klauzula WHERE zabranjuje prikazivanje tog filma. </a:t>
            </a:r>
            <a:endParaRPr lang="sr-Latn-RS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2D167655-A6FC-419C-B274-B87C0F0B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90" y="3287151"/>
            <a:ext cx="6996896" cy="418735"/>
          </a:xfrm>
          <a:prstGeom prst="rect">
            <a:avLst/>
          </a:prstGeo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0BB01B59-74D7-4C06-BEEF-BF38A61C5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185" y="4840924"/>
            <a:ext cx="4305782" cy="12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5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63E30F-0901-4F0A-82D0-933BAEF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Prostiranje jednakosti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819E65A-DF9E-40F6-937D-0050124D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>
                <a:ea typeface="+mn-lt"/>
                <a:cs typeface="+mn-lt"/>
              </a:rPr>
              <a:t>MySQL</a:t>
            </a:r>
            <a:r>
              <a:rPr lang="sr-Latn-RS" dirty="0">
                <a:ea typeface="+mn-lt"/>
                <a:cs typeface="+mn-lt"/>
              </a:rPr>
              <a:t> prepoznaje kada upit koristi dve jednake kolone, na primer, u JOIN-u i propagira klauzulu WHERE na ekvivalentne kolone. Na primer, u </a:t>
            </a:r>
            <a:r>
              <a:rPr lang="sr-Latn-RS" dirty="0" err="1">
                <a:ea typeface="+mn-lt"/>
                <a:cs typeface="+mn-lt"/>
              </a:rPr>
              <a:t>sledećem</a:t>
            </a:r>
            <a:r>
              <a:rPr lang="sr-Latn-RS" dirty="0">
                <a:ea typeface="+mn-lt"/>
                <a:cs typeface="+mn-lt"/>
              </a:rPr>
              <a:t> upitu: 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 err="1">
                <a:ea typeface="+mn-lt"/>
                <a:cs typeface="+mn-lt"/>
              </a:rPr>
              <a:t>MySQL</a:t>
            </a:r>
            <a:r>
              <a:rPr lang="sr-Latn-RS" dirty="0">
                <a:ea typeface="+mn-lt"/>
                <a:cs typeface="+mn-lt"/>
              </a:rPr>
              <a:t> zna da se klauzula WHERE odnosi ne samo na tabelu film </a:t>
            </a:r>
            <a:r>
              <a:rPr lang="sr-Latn-RS" dirty="0" err="1">
                <a:ea typeface="+mn-lt"/>
                <a:cs typeface="+mn-lt"/>
              </a:rPr>
              <a:t>vec</a:t>
            </a:r>
            <a:r>
              <a:rPr lang="sr-Latn-RS" dirty="0">
                <a:ea typeface="+mn-lt"/>
                <a:cs typeface="+mn-lt"/>
              </a:rPr>
              <a:t>́ i na tabelu </a:t>
            </a:r>
            <a:r>
              <a:rPr lang="sr-Latn-RS" dirty="0" err="1">
                <a:ea typeface="+mn-lt"/>
                <a:cs typeface="+mn-lt"/>
              </a:rPr>
              <a:t>film_actor</a:t>
            </a:r>
            <a:r>
              <a:rPr lang="sr-Latn-RS" dirty="0">
                <a:ea typeface="+mn-lt"/>
                <a:cs typeface="+mn-lt"/>
              </a:rPr>
              <a:t>, jer klauzula USING garantuje da se dve kolone podudaraju. </a:t>
            </a:r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CD46614F-6B22-40CD-92AD-934DEF13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641" y="2919287"/>
            <a:ext cx="3582364" cy="12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6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63E30F-0901-4F0A-82D0-933BAEF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 () lista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819E65A-DF9E-40F6-937D-0050124D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ea typeface="+mn-lt"/>
                <a:cs typeface="+mn-lt"/>
              </a:rPr>
              <a:t>Kod mnogih servera baza podataka IN () je samo sinonim za više OR klauzula, jer su logički ekvivalentni. U </a:t>
            </a:r>
            <a:r>
              <a:rPr lang="sr-Latn-RS" dirty="0" err="1">
                <a:ea typeface="+mn-lt"/>
                <a:cs typeface="+mn-lt"/>
              </a:rPr>
              <a:t>MySQL</a:t>
            </a:r>
            <a:r>
              <a:rPr lang="sr-Latn-RS" dirty="0">
                <a:ea typeface="+mn-lt"/>
                <a:cs typeface="+mn-lt"/>
              </a:rPr>
              <a:t>-u nije tako. On sortira vrednosti u IN() listi i koristi brzu binarnu pretragu da bi utvrdio da li je neka vrednost u listi. Složenost ovakvog pristupa je O (log n) umesto O (n).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1022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659D75-1C85-4EE4-965C-7A9EFD61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342" y="1355967"/>
            <a:ext cx="9603275" cy="10492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r-Latn-RS" sz="2800" dirty="0">
                <a:ea typeface="+mj-lt"/>
                <a:cs typeface="+mj-lt"/>
              </a:rPr>
              <a:t>ŽIVOTNI CIKLUS SQL UPITA </a:t>
            </a:r>
            <a:endParaRPr lang="en-US" sz="2800" dirty="0">
              <a:ea typeface="+mj-lt"/>
              <a:cs typeface="+mj-lt"/>
            </a:endParaRPr>
          </a:p>
          <a:p>
            <a:pPr algn="just"/>
            <a:endParaRPr lang="en-US" sz="2800" dirty="0">
              <a:ea typeface="+mj-lt"/>
              <a:cs typeface="+mj-lt"/>
            </a:endParaRP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76C4EBF7-401A-46D8-828F-D022604C20FF}"/>
              </a:ext>
            </a:extLst>
          </p:cNvPr>
          <p:cNvSpPr txBox="1"/>
          <p:nvPr/>
        </p:nvSpPr>
        <p:spPr>
          <a:xfrm>
            <a:off x="1285373" y="2408321"/>
            <a:ext cx="1006241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err="1">
                <a:ea typeface="+mn-lt"/>
                <a:cs typeface="+mn-lt"/>
              </a:rPr>
              <a:t>Najosnovniji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razlog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zbog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kojeg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upit</a:t>
            </a:r>
            <a:r>
              <a:rPr lang="en-US" dirty="0">
                <a:ea typeface="+mn-lt"/>
                <a:cs typeface="+mn-lt"/>
              </a:rPr>
              <a:t> ne </a:t>
            </a:r>
            <a:r>
              <a:rPr lang="en-US" err="1">
                <a:ea typeface="+mn-lt"/>
                <a:cs typeface="+mn-lt"/>
              </a:rPr>
              <a:t>funkcioniše</a:t>
            </a:r>
            <a:r>
              <a:rPr lang="en-US" dirty="0">
                <a:ea typeface="+mn-lt"/>
                <a:cs typeface="+mn-lt"/>
              </a:rPr>
              <a:t> dobro je taj </a:t>
            </a:r>
            <a:r>
              <a:rPr lang="en-US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radi</a:t>
            </a:r>
            <a:r>
              <a:rPr lang="en-US" dirty="0">
                <a:ea typeface="+mn-lt"/>
                <a:cs typeface="+mn-lt"/>
              </a:rPr>
              <a:t> sa </a:t>
            </a:r>
            <a:r>
              <a:rPr lang="en-US" dirty="0" err="1">
                <a:ea typeface="+mn-lt"/>
                <a:cs typeface="+mn-lt"/>
              </a:rPr>
              <a:t>previše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r>
              <a:rPr lang="en-US" dirty="0">
                <a:ea typeface="+mn-lt"/>
                <a:cs typeface="+mn-lt"/>
              </a:rPr>
              <a:t>. </a:t>
            </a:r>
            <a:endParaRPr lang="sr-Latn-RS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Možemo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kroz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sledeća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koraka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analiziramo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</a:t>
            </a:r>
            <a:r>
              <a:rPr lang="en-US" dirty="0">
                <a:ea typeface="+mn-lt"/>
                <a:cs typeface="+mn-lt"/>
              </a:rPr>
              <a:t> sa </a:t>
            </a:r>
            <a:r>
              <a:rPr lang="en-US" dirty="0" err="1">
                <a:ea typeface="+mn-lt"/>
                <a:cs typeface="+mn-lt"/>
              </a:rPr>
              <a:t>lošim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performansama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/>
          </a:p>
          <a:p>
            <a:pPr algn="just"/>
            <a:r>
              <a:rPr lang="en-US" dirty="0">
                <a:ea typeface="+mn-lt"/>
                <a:cs typeface="+mn-lt"/>
              </a:rPr>
              <a:t> 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 li </a:t>
            </a:r>
            <a:r>
              <a:rPr lang="en-US" dirty="0" err="1">
                <a:ea typeface="+mn-lt"/>
                <a:cs typeface="+mn-lt"/>
              </a:rPr>
              <a:t>vaša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preuzima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podataka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potrebno</a:t>
            </a:r>
            <a:r>
              <a:rPr lang="en-US" dirty="0">
                <a:ea typeface="+mn-lt"/>
                <a:cs typeface="+mn-lt"/>
              </a:rPr>
              <a:t>.  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 dirty="0"/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Saznajte</a:t>
            </a:r>
            <a:r>
              <a:rPr lang="en-US" dirty="0">
                <a:ea typeface="+mn-lt"/>
                <a:cs typeface="+mn-lt"/>
              </a:rPr>
              <a:t> da li </a:t>
            </a:r>
            <a:r>
              <a:rPr lang="en-US" dirty="0" err="1">
                <a:ea typeface="+mn-lt"/>
                <a:cs typeface="+mn-lt"/>
              </a:rPr>
              <a:t>Sql</a:t>
            </a:r>
            <a:r>
              <a:rPr lang="en-US" dirty="0">
                <a:ea typeface="+mn-lt"/>
                <a:cs typeface="+mn-lt"/>
              </a:rPr>
              <a:t> server </a:t>
            </a:r>
            <a:r>
              <a:rPr lang="en-US" dirty="0" err="1">
                <a:ea typeface="+mn-lt"/>
                <a:cs typeface="+mn-lt"/>
              </a:rPr>
              <a:t>analizira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redova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potrebno</a:t>
            </a:r>
            <a:r>
              <a:rPr lang="en-US" dirty="0">
                <a:ea typeface="+mn-lt"/>
                <a:cs typeface="+mn-lt"/>
              </a:rPr>
              <a:t>.</a:t>
            </a:r>
            <a:endParaRPr lang="sr-Latn-RS" dirty="0"/>
          </a:p>
          <a:p>
            <a:pPr algn="l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6306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0AAB1D-275B-4E2D-944E-B42EE506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li od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tražite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koji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potrebni</a:t>
            </a:r>
            <a:r>
              <a:rPr lang="en-US" dirty="0"/>
              <a:t>?</a:t>
            </a:r>
            <a:r>
              <a:rPr lang="sr-Latn-RS" dirty="0"/>
              <a:t> 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99FA53B-0EC6-42E0-9CFC-12B4FBA52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Preuzimanje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redova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sr-Latn-RS" dirty="0"/>
              <a:t> </a:t>
            </a:r>
            <a:endParaRPr lang="sr-Latn-R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84F6049E-38CF-4012-A30A-9ED7FCA45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63" y="3060253"/>
            <a:ext cx="3886200" cy="1048308"/>
          </a:xfrm>
          <a:prstGeom prst="rect">
            <a:avLst/>
          </a:prstGeo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A521F578-BB09-41CA-AC10-C7A6E0BF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31" y="3102440"/>
            <a:ext cx="4126831" cy="11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0AAB1D-275B-4E2D-944E-B42EE506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li od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tražite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koji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potrebni</a:t>
            </a:r>
            <a:r>
              <a:rPr lang="en-US" dirty="0"/>
              <a:t>?</a:t>
            </a:r>
            <a:r>
              <a:rPr lang="sr-Latn-RS" dirty="0"/>
              <a:t> 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99FA53B-0EC6-42E0-9CFC-12B4FBA52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Preuzimanje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kolona</a:t>
            </a:r>
            <a:endParaRPr lang="sr-Latn-RS" dirty="0" err="1"/>
          </a:p>
          <a:p>
            <a:r>
              <a:rPr lang="en-US" dirty="0" err="1">
                <a:ea typeface="+mn-lt"/>
                <a:cs typeface="+mn-lt"/>
              </a:rPr>
              <a:t>Uvek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sumnjičav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vidite</a:t>
            </a:r>
            <a:r>
              <a:rPr lang="en-US" dirty="0">
                <a:ea typeface="+mn-lt"/>
                <a:cs typeface="+mn-lt"/>
              </a:rPr>
              <a:t> SELECT *. </a:t>
            </a:r>
            <a:r>
              <a:rPr lang="sr-Latn-R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944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149D59-12A9-4FA8-BC47-B5971A26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li MySQL </a:t>
            </a:r>
            <a:r>
              <a:rPr lang="en-US" dirty="0" err="1"/>
              <a:t>obrađuje</a:t>
            </a:r>
            <a:r>
              <a:rPr lang="en-US" dirty="0"/>
              <a:t> </a:t>
            </a:r>
            <a:r>
              <a:rPr lang="en-US" dirty="0" err="1"/>
              <a:t>previše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?</a:t>
            </a:r>
            <a:r>
              <a:rPr lang="sr-Latn-RS" dirty="0"/>
              <a:t> 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303DC80-3D09-4F09-8D46-7A87B7E3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U MySQL-u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najjednostavnije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metrike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troškova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upita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sr-Latn-RS" dirty="0">
                <a:ea typeface="+mn-lt"/>
                <a:cs typeface="+mn-lt"/>
              </a:rPr>
              <a:t>  </a:t>
            </a:r>
            <a:endParaRPr lang="sr-Latn-RS" dirty="0"/>
          </a:p>
          <a:p>
            <a:pPr lvl="1" algn="just"/>
            <a:r>
              <a:rPr lang="en-US" dirty="0" err="1">
                <a:ea typeface="+mn-lt"/>
                <a:cs typeface="+mn-lt"/>
              </a:rPr>
              <a:t>Vreme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izvršenja</a:t>
            </a:r>
            <a:endParaRPr lang="sr-Latn-RS" dirty="0" err="1"/>
          </a:p>
          <a:p>
            <a:pPr lvl="1" algn="just"/>
            <a:r>
              <a:rPr lang="en-US" dirty="0" err="1">
                <a:ea typeface="+mn-lt"/>
                <a:cs typeface="+mn-lt"/>
              </a:rPr>
              <a:t>Broj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pregledanih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redova</a:t>
            </a:r>
            <a:endParaRPr lang="sr-Latn-RS" dirty="0" err="1"/>
          </a:p>
          <a:p>
            <a:pPr lvl="1" algn="just"/>
            <a:r>
              <a:rPr lang="en-US" dirty="0" err="1">
                <a:ea typeface="+mn-lt"/>
                <a:cs typeface="+mn-lt"/>
              </a:rPr>
              <a:t>Broj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vraćenih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redova</a:t>
            </a:r>
            <a:endParaRPr lang="sr-Latn-RS" dirty="0" err="1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9556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149D59-12A9-4FA8-BC47-B5971A26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li MySQL </a:t>
            </a:r>
            <a:r>
              <a:rPr lang="en-US" dirty="0" err="1"/>
              <a:t>obrađuje</a:t>
            </a:r>
            <a:r>
              <a:rPr lang="en-US" dirty="0"/>
              <a:t> </a:t>
            </a:r>
            <a:r>
              <a:rPr lang="en-US" dirty="0" err="1"/>
              <a:t>previše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?</a:t>
            </a:r>
            <a:r>
              <a:rPr lang="sr-Latn-RS" dirty="0"/>
              <a:t> 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303DC80-3D09-4F09-8D46-7A87B7E3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Pregledani</a:t>
            </a:r>
            <a:r>
              <a:rPr lang="en-US" dirty="0"/>
              <a:t> </a:t>
            </a:r>
            <a:r>
              <a:rPr lang="en-US" dirty="0" err="1"/>
              <a:t>redovi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sr-Latn-RS" dirty="0"/>
              <a:t> 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6F2A7EB4-EA92-4D9F-918E-18721335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84" y="2567715"/>
            <a:ext cx="5540542" cy="409121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FDAB1F5D-9FBB-4CC2-8934-00266807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137" y="3326178"/>
            <a:ext cx="5951621" cy="356038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439D7ADB-1D66-4A7E-9883-66CCE1282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1" y="4173261"/>
            <a:ext cx="11305673" cy="7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149D59-12A9-4FA8-BC47-B5971A26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li MySQL </a:t>
            </a:r>
            <a:r>
              <a:rPr lang="en-US" dirty="0" err="1"/>
              <a:t>obrađuje</a:t>
            </a:r>
            <a:r>
              <a:rPr lang="en-US" dirty="0"/>
              <a:t> </a:t>
            </a:r>
            <a:r>
              <a:rPr lang="en-US" dirty="0" err="1"/>
              <a:t>previše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?</a:t>
            </a:r>
            <a:r>
              <a:rPr lang="sr-Latn-RS" dirty="0"/>
              <a:t> </a:t>
            </a:r>
            <a:endParaRPr lang="sr-Latn-R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0F179F7E-4B00-436D-B089-05EE8FDC7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904" y="2041828"/>
            <a:ext cx="7647572" cy="1182603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99574033-05EE-4989-94D5-038EC5D7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16" y="3899388"/>
            <a:ext cx="10303042" cy="7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149D59-12A9-4FA8-BC47-B5971A26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li MySQL </a:t>
            </a:r>
            <a:r>
              <a:rPr lang="en-US" dirty="0" err="1"/>
              <a:t>obrađuje</a:t>
            </a:r>
            <a:r>
              <a:rPr lang="en-US" dirty="0"/>
              <a:t> </a:t>
            </a:r>
            <a:r>
              <a:rPr lang="en-US" dirty="0" err="1"/>
              <a:t>previše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?</a:t>
            </a:r>
            <a:r>
              <a:rPr lang="sr-Latn-RS" dirty="0"/>
              <a:t> </a:t>
            </a:r>
            <a:endParaRPr lang="sr-Latn-RS"/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80FADA84-F8FC-43F4-B779-AE9D890E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342" y="1895416"/>
            <a:ext cx="9603275" cy="3450613"/>
          </a:xfrm>
        </p:spPr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Dodavanje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indeksa</a:t>
            </a:r>
            <a:r>
              <a:rPr lang="en-US" dirty="0">
                <a:ea typeface="+mn-lt"/>
                <a:cs typeface="+mn-lt"/>
              </a:rPr>
              <a:t> ne </a:t>
            </a:r>
            <a:r>
              <a:rPr lang="en-US" dirty="0" err="1">
                <a:ea typeface="+mn-lt"/>
                <a:cs typeface="+mn-lt"/>
              </a:rPr>
              <a:t>znači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uvek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će</a:t>
            </a:r>
            <a:r>
              <a:rPr lang="en-US" dirty="0">
                <a:ea typeface="+mn-lt"/>
                <a:cs typeface="+mn-lt"/>
              </a:rPr>
              <a:t> MySQL </a:t>
            </a:r>
            <a:r>
              <a:rPr lang="en-US" dirty="0" err="1">
                <a:ea typeface="+mn-lt"/>
                <a:cs typeface="+mn-lt"/>
              </a:rPr>
              <a:t>pristupiti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vratiti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redova</a:t>
            </a:r>
            <a:r>
              <a:rPr lang="en-US" dirty="0">
                <a:ea typeface="+mn-lt"/>
                <a:cs typeface="+mn-lt"/>
              </a:rPr>
              <a:t>. </a:t>
            </a:r>
            <a:endParaRPr lang="sr-Latn-RS" dirty="0"/>
          </a:p>
        </p:txBody>
      </p:sp>
      <p:pic>
        <p:nvPicPr>
          <p:cNvPr id="7" name="Slika 7">
            <a:extLst>
              <a:ext uri="{FF2B5EF4-FFF2-40B4-BE49-F238E27FC236}">
                <a16:creationId xmlns:a16="http://schemas.microsoft.com/office/drawing/2014/main" id="{1478716D-7DD8-4006-8EF6-3D8B728E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8" y="3252302"/>
            <a:ext cx="9861884" cy="4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228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Široki ekran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22</vt:i4>
      </vt:variant>
    </vt:vector>
  </HeadingPairs>
  <TitlesOfParts>
    <vt:vector size="23" baseType="lpstr">
      <vt:lpstr>Gallery</vt:lpstr>
      <vt:lpstr>Optimizacija upita kod MySql-a </vt:lpstr>
      <vt:lpstr>Životni ciklus SQL upita </vt:lpstr>
      <vt:lpstr>ŽIVOTNI CIKLUS SQL UPITA  </vt:lpstr>
      <vt:lpstr>Da li od baze podataka tražite podatke koji vam nisu potrebni? </vt:lpstr>
      <vt:lpstr>Da li od baze podataka tražite podatke koji vam nisu potrebni? </vt:lpstr>
      <vt:lpstr>Da li MySQL obrađuje previše podataka? </vt:lpstr>
      <vt:lpstr>Da li MySQL obrađuje previše podataka? </vt:lpstr>
      <vt:lpstr>Da li MySQL obrađuje previše podataka? </vt:lpstr>
      <vt:lpstr>Da li MySQL obrađuje previše podataka? </vt:lpstr>
      <vt:lpstr>Da li MySQL obrađuje previše podataka? </vt:lpstr>
      <vt:lpstr>Transformisanje upita </vt:lpstr>
      <vt:lpstr>TRANSFORMISANJE UPITA  </vt:lpstr>
      <vt:lpstr>Osnove izvršenja upita </vt:lpstr>
      <vt:lpstr>Optimizator upita </vt:lpstr>
      <vt:lpstr>Preuređivanje spojeva </vt:lpstr>
      <vt:lpstr>Pretvaranje OUTER JOIN-ova u INNER JOIN-ove </vt:lpstr>
      <vt:lpstr>Primena pravila algebarske ekvivalencije </vt:lpstr>
      <vt:lpstr>COUNT (), MIN () i MAX () optimizacija </vt:lpstr>
      <vt:lpstr>Optimizacija podupita </vt:lpstr>
      <vt:lpstr>Raniji završetak </vt:lpstr>
      <vt:lpstr>Prostiranje jednakosti </vt:lpstr>
      <vt:lpstr>IN () lista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126</cp:revision>
  <dcterms:created xsi:type="dcterms:W3CDTF">2021-04-14T12:34:23Z</dcterms:created>
  <dcterms:modified xsi:type="dcterms:W3CDTF">2021-04-14T15:48:44Z</dcterms:modified>
</cp:coreProperties>
</file>