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 id="269" r:id="rId15"/>
    <p:sldId id="279" r:id="rId16"/>
    <p:sldId id="270" r:id="rId17"/>
    <p:sldId id="271" r:id="rId18"/>
    <p:sldId id="272" r:id="rId19"/>
    <p:sldId id="276" r:id="rId20"/>
    <p:sldId id="277" r:id="rId21"/>
    <p:sldId id="278"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3BE9F-E034-B000-FFEE-AB6D489C075F}" v="297" dt="2021-04-14T15:48:43.584"/>
    <p1510:client id="{7A277060-3FD1-4016-3967-C715C414F544}" v="148" dt="2021-04-18T11:01:57.752"/>
    <p1510:client id="{D0C24ECD-0D75-4293-9D0F-0B5C430E1A39}" v="238" dt="2021-04-14T12:44:16.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le Stojanovic" userId="S::pavle.stojanovic@elfak.rs::3a816538-342e-4a8d-8e01-95aa7b9eea27" providerId="AD" clId="Web-{7A277060-3FD1-4016-3967-C715C414F544}"/>
    <pc:docChg chg="delSld modSld sldOrd">
      <pc:chgData name="Pavle Stojanovic" userId="S::pavle.stojanovic@elfak.rs::3a816538-342e-4a8d-8e01-95aa7b9eea27" providerId="AD" clId="Web-{7A277060-3FD1-4016-3967-C715C414F544}" dt="2021-04-18T11:01:57.752" v="92" actId="1076"/>
      <pc:docMkLst>
        <pc:docMk/>
      </pc:docMkLst>
      <pc:sldChg chg="modSp">
        <pc:chgData name="Pavle Stojanovic" userId="S::pavle.stojanovic@elfak.rs::3a816538-342e-4a8d-8e01-95aa7b9eea27" providerId="AD" clId="Web-{7A277060-3FD1-4016-3967-C715C414F544}" dt="2021-04-18T10:07:25.171" v="9" actId="20577"/>
        <pc:sldMkLst>
          <pc:docMk/>
          <pc:sldMk cId="695567747" sldId="261"/>
        </pc:sldMkLst>
        <pc:spChg chg="mod">
          <ac:chgData name="Pavle Stojanovic" userId="S::pavle.stojanovic@elfak.rs::3a816538-342e-4a8d-8e01-95aa7b9eea27" providerId="AD" clId="Web-{7A277060-3FD1-4016-3967-C715C414F544}" dt="2021-04-18T10:07:25.171" v="9" actId="20577"/>
          <ac:spMkLst>
            <pc:docMk/>
            <pc:sldMk cId="695567747" sldId="261"/>
            <ac:spMk id="3" creationId="{E303DC80-3D09-4F09-8D46-7A87B7E36A97}"/>
          </ac:spMkLst>
        </pc:spChg>
      </pc:sldChg>
      <pc:sldChg chg="addSp modSp">
        <pc:chgData name="Pavle Stojanovic" userId="S::pavle.stojanovic@elfak.rs::3a816538-342e-4a8d-8e01-95aa7b9eea27" providerId="AD" clId="Web-{7A277060-3FD1-4016-3967-C715C414F544}" dt="2021-04-18T10:43:36.930" v="27" actId="1076"/>
        <pc:sldMkLst>
          <pc:docMk/>
          <pc:sldMk cId="3027957283" sldId="263"/>
        </pc:sldMkLst>
        <pc:spChg chg="add mod">
          <ac:chgData name="Pavle Stojanovic" userId="S::pavle.stojanovic@elfak.rs::3a816538-342e-4a8d-8e01-95aa7b9eea27" providerId="AD" clId="Web-{7A277060-3FD1-4016-3967-C715C414F544}" dt="2021-04-18T10:43:36.930" v="27" actId="1076"/>
          <ac:spMkLst>
            <pc:docMk/>
            <pc:sldMk cId="3027957283" sldId="263"/>
            <ac:spMk id="3" creationId="{EBDBFE9A-41CE-4FC0-BF7A-A2D626B3F1DD}"/>
          </ac:spMkLst>
        </pc:spChg>
        <pc:picChg chg="mod">
          <ac:chgData name="Pavle Stojanovic" userId="S::pavle.stojanovic@elfak.rs::3a816538-342e-4a8d-8e01-95aa7b9eea27" providerId="AD" clId="Web-{7A277060-3FD1-4016-3967-C715C414F544}" dt="2021-04-18T10:42:45.835" v="13" actId="1076"/>
          <ac:picMkLst>
            <pc:docMk/>
            <pc:sldMk cId="3027957283" sldId="263"/>
            <ac:picMk id="4" creationId="{0F179F7E-4B00-436D-B089-05EE8FDC7A81}"/>
          </ac:picMkLst>
        </pc:picChg>
        <pc:picChg chg="mod">
          <ac:chgData name="Pavle Stojanovic" userId="S::pavle.stojanovic@elfak.rs::3a816538-342e-4a8d-8e01-95aa7b9eea27" providerId="AD" clId="Web-{7A277060-3FD1-4016-3967-C715C414F544}" dt="2021-04-18T10:42:47.022" v="14" actId="1076"/>
          <ac:picMkLst>
            <pc:docMk/>
            <pc:sldMk cId="3027957283" sldId="263"/>
            <ac:picMk id="5" creationId="{99574033-05EE-4989-94D5-038EC5D73BFE}"/>
          </ac:picMkLst>
        </pc:picChg>
      </pc:sldChg>
      <pc:sldChg chg="addSp modSp">
        <pc:chgData name="Pavle Stojanovic" userId="S::pavle.stojanovic@elfak.rs::3a816538-342e-4a8d-8e01-95aa7b9eea27" providerId="AD" clId="Web-{7A277060-3FD1-4016-3967-C715C414F544}" dt="2021-04-18T10:48:46.936" v="41" actId="20577"/>
        <pc:sldMkLst>
          <pc:docMk/>
          <pc:sldMk cId="467922814" sldId="264"/>
        </pc:sldMkLst>
        <pc:spChg chg="add mod">
          <ac:chgData name="Pavle Stojanovic" userId="S::pavle.stojanovic@elfak.rs::3a816538-342e-4a8d-8e01-95aa7b9eea27" providerId="AD" clId="Web-{7A277060-3FD1-4016-3967-C715C414F544}" dt="2021-04-18T10:48:46.936" v="41" actId="20577"/>
          <ac:spMkLst>
            <pc:docMk/>
            <pc:sldMk cId="467922814" sldId="264"/>
            <ac:spMk id="3" creationId="{53EDC1C0-03F5-49F7-A180-C5F33D3D0FE8}"/>
          </ac:spMkLst>
        </pc:spChg>
        <pc:spChg chg="mod">
          <ac:chgData name="Pavle Stojanovic" userId="S::pavle.stojanovic@elfak.rs::3a816538-342e-4a8d-8e01-95aa7b9eea27" providerId="AD" clId="Web-{7A277060-3FD1-4016-3967-C715C414F544}" dt="2021-04-18T10:47:57.998" v="29" actId="20577"/>
          <ac:spMkLst>
            <pc:docMk/>
            <pc:sldMk cId="467922814" sldId="264"/>
            <ac:spMk id="6" creationId="{80FADA84-F8FC-43F4-B779-AE9D890E3D64}"/>
          </ac:spMkLst>
        </pc:spChg>
        <pc:picChg chg="mod">
          <ac:chgData name="Pavle Stojanovic" userId="S::pavle.stojanovic@elfak.rs::3a816538-342e-4a8d-8e01-95aa7b9eea27" providerId="AD" clId="Web-{7A277060-3FD1-4016-3967-C715C414F544}" dt="2021-04-18T10:48:01.623" v="30" actId="1076"/>
          <ac:picMkLst>
            <pc:docMk/>
            <pc:sldMk cId="467922814" sldId="264"/>
            <ac:picMk id="7" creationId="{1478716D-7DD8-4006-8EF6-3D8B728E0D8F}"/>
          </ac:picMkLst>
        </pc:picChg>
      </pc:sldChg>
      <pc:sldChg chg="ord">
        <pc:chgData name="Pavle Stojanovic" userId="S::pavle.stojanovic@elfak.rs::3a816538-342e-4a8d-8e01-95aa7b9eea27" providerId="AD" clId="Web-{7A277060-3FD1-4016-3967-C715C414F544}" dt="2021-04-18T10:55:33.368" v="43"/>
        <pc:sldMkLst>
          <pc:docMk/>
          <pc:sldMk cId="757458575" sldId="268"/>
        </pc:sldMkLst>
      </pc:sldChg>
      <pc:sldChg chg="addSp modSp">
        <pc:chgData name="Pavle Stojanovic" userId="S::pavle.stojanovic@elfak.rs::3a816538-342e-4a8d-8e01-95aa7b9eea27" providerId="AD" clId="Web-{7A277060-3FD1-4016-3967-C715C414F544}" dt="2021-04-18T10:57:15.636" v="65" actId="20577"/>
        <pc:sldMkLst>
          <pc:docMk/>
          <pc:sldMk cId="3087363848" sldId="269"/>
        </pc:sldMkLst>
        <pc:spChg chg="add mod">
          <ac:chgData name="Pavle Stojanovic" userId="S::pavle.stojanovic@elfak.rs::3a816538-342e-4a8d-8e01-95aa7b9eea27" providerId="AD" clId="Web-{7A277060-3FD1-4016-3967-C715C414F544}" dt="2021-04-18T10:57:15.636" v="65" actId="20577"/>
          <ac:spMkLst>
            <pc:docMk/>
            <pc:sldMk cId="3087363848" sldId="269"/>
            <ac:spMk id="4" creationId="{A78138B6-9256-4FEA-B7F2-8A3D6E0F01CE}"/>
          </ac:spMkLst>
        </pc:spChg>
        <pc:spChg chg="mod">
          <ac:chgData name="Pavle Stojanovic" userId="S::pavle.stojanovic@elfak.rs::3a816538-342e-4a8d-8e01-95aa7b9eea27" providerId="AD" clId="Web-{7A277060-3FD1-4016-3967-C715C414F544}" dt="2021-04-18T10:56:46.838" v="51" actId="1076"/>
          <ac:spMkLst>
            <pc:docMk/>
            <pc:sldMk cId="3087363848" sldId="269"/>
            <ac:spMk id="6" creationId="{80FADA84-F8FC-43F4-B779-AE9D890E3D64}"/>
          </ac:spMkLst>
        </pc:spChg>
        <pc:picChg chg="mod">
          <ac:chgData name="Pavle Stojanovic" userId="S::pavle.stojanovic@elfak.rs::3a816538-342e-4a8d-8e01-95aa7b9eea27" providerId="AD" clId="Web-{7A277060-3FD1-4016-3967-C715C414F544}" dt="2021-04-18T10:56:49.495" v="53" actId="1076"/>
          <ac:picMkLst>
            <pc:docMk/>
            <pc:sldMk cId="3087363848" sldId="269"/>
            <ac:picMk id="3" creationId="{E80F5BDD-5CEB-4E82-AAF5-3EF40756061F}"/>
          </ac:picMkLst>
        </pc:picChg>
        <pc:picChg chg="mod">
          <ac:chgData name="Pavle Stojanovic" userId="S::pavle.stojanovic@elfak.rs::3a816538-342e-4a8d-8e01-95aa7b9eea27" providerId="AD" clId="Web-{7A277060-3FD1-4016-3967-C715C414F544}" dt="2021-04-18T10:56:51.354" v="54" actId="1076"/>
          <ac:picMkLst>
            <pc:docMk/>
            <pc:sldMk cId="3087363848" sldId="269"/>
            <ac:picMk id="5" creationId="{527CE506-B1D7-4A75-B8C7-18A424CDE14C}"/>
          </ac:picMkLst>
        </pc:picChg>
        <pc:picChg chg="mod">
          <ac:chgData name="Pavle Stojanovic" userId="S::pavle.stojanovic@elfak.rs::3a816538-342e-4a8d-8e01-95aa7b9eea27" providerId="AD" clId="Web-{7A277060-3FD1-4016-3967-C715C414F544}" dt="2021-04-18T10:56:53.057" v="55" actId="1076"/>
          <ac:picMkLst>
            <pc:docMk/>
            <pc:sldMk cId="3087363848" sldId="269"/>
            <ac:picMk id="7" creationId="{7F15D1E1-079B-48C4-BF25-1BF69B46ED13}"/>
          </ac:picMkLst>
        </pc:picChg>
        <pc:picChg chg="mod">
          <ac:chgData name="Pavle Stojanovic" userId="S::pavle.stojanovic@elfak.rs::3a816538-342e-4a8d-8e01-95aa7b9eea27" providerId="AD" clId="Web-{7A277060-3FD1-4016-3967-C715C414F544}" dt="2021-04-18T10:56:55.433" v="56" actId="1076"/>
          <ac:picMkLst>
            <pc:docMk/>
            <pc:sldMk cId="3087363848" sldId="269"/>
            <ac:picMk id="8" creationId="{FE82C2BF-9D09-4F25-9032-7DDFB07031A8}"/>
          </ac:picMkLst>
        </pc:picChg>
      </pc:sldChg>
      <pc:sldChg chg="modSp">
        <pc:chgData name="Pavle Stojanovic" userId="S::pavle.stojanovic@elfak.rs::3a816538-342e-4a8d-8e01-95aa7b9eea27" providerId="AD" clId="Web-{7A277060-3FD1-4016-3967-C715C414F544}" dt="2021-04-18T10:59:56.968" v="76" actId="20577"/>
        <pc:sldMkLst>
          <pc:docMk/>
          <pc:sldMk cId="761576300" sldId="270"/>
        </pc:sldMkLst>
        <pc:spChg chg="mod">
          <ac:chgData name="Pavle Stojanovic" userId="S::pavle.stojanovic@elfak.rs::3a816538-342e-4a8d-8e01-95aa7b9eea27" providerId="AD" clId="Web-{7A277060-3FD1-4016-3967-C715C414F544}" dt="2021-04-18T10:59:25.030" v="70" actId="14100"/>
          <ac:spMkLst>
            <pc:docMk/>
            <pc:sldMk cId="761576300" sldId="270"/>
            <ac:spMk id="2" creationId="{E263E30F-0901-4F0A-82D0-933BAEF628A6}"/>
          </ac:spMkLst>
        </pc:spChg>
        <pc:spChg chg="mod">
          <ac:chgData name="Pavle Stojanovic" userId="S::pavle.stojanovic@elfak.rs::3a816538-342e-4a8d-8e01-95aa7b9eea27" providerId="AD" clId="Web-{7A277060-3FD1-4016-3967-C715C414F544}" dt="2021-04-18T10:59:56.968" v="76" actId="20577"/>
          <ac:spMkLst>
            <pc:docMk/>
            <pc:sldMk cId="761576300" sldId="270"/>
            <ac:spMk id="3" creationId="{E819E65A-DF9E-40F6-937D-0050124D45B1}"/>
          </ac:spMkLst>
        </pc:spChg>
      </pc:sldChg>
      <pc:sldChg chg="modSp">
        <pc:chgData name="Pavle Stojanovic" userId="S::pavle.stojanovic@elfak.rs::3a816538-342e-4a8d-8e01-95aa7b9eea27" providerId="AD" clId="Web-{7A277060-3FD1-4016-3967-C715C414F544}" dt="2021-04-18T11:00:16.921" v="77" actId="20577"/>
        <pc:sldMkLst>
          <pc:docMk/>
          <pc:sldMk cId="2742051013" sldId="271"/>
        </pc:sldMkLst>
        <pc:spChg chg="mod">
          <ac:chgData name="Pavle Stojanovic" userId="S::pavle.stojanovic@elfak.rs::3a816538-342e-4a8d-8e01-95aa7b9eea27" providerId="AD" clId="Web-{7A277060-3FD1-4016-3967-C715C414F544}" dt="2021-04-18T11:00:16.921" v="77" actId="20577"/>
          <ac:spMkLst>
            <pc:docMk/>
            <pc:sldMk cId="2742051013" sldId="271"/>
            <ac:spMk id="3" creationId="{E819E65A-DF9E-40F6-937D-0050124D45B1}"/>
          </ac:spMkLst>
        </pc:spChg>
      </pc:sldChg>
      <pc:sldChg chg="modSp">
        <pc:chgData name="Pavle Stojanovic" userId="S::pavle.stojanovic@elfak.rs::3a816538-342e-4a8d-8e01-95aa7b9eea27" providerId="AD" clId="Web-{7A277060-3FD1-4016-3967-C715C414F544}" dt="2021-04-18T11:01:09.423" v="81" actId="20577"/>
        <pc:sldMkLst>
          <pc:docMk/>
          <pc:sldMk cId="1357134176" sldId="272"/>
        </pc:sldMkLst>
        <pc:spChg chg="mod">
          <ac:chgData name="Pavle Stojanovic" userId="S::pavle.stojanovic@elfak.rs::3a816538-342e-4a8d-8e01-95aa7b9eea27" providerId="AD" clId="Web-{7A277060-3FD1-4016-3967-C715C414F544}" dt="2021-04-18T11:01:09.423" v="81" actId="20577"/>
          <ac:spMkLst>
            <pc:docMk/>
            <pc:sldMk cId="1357134176" sldId="272"/>
            <ac:spMk id="3" creationId="{E819E65A-DF9E-40F6-937D-0050124D45B1}"/>
          </ac:spMkLst>
        </pc:spChg>
      </pc:sldChg>
      <pc:sldChg chg="del">
        <pc:chgData name="Pavle Stojanovic" userId="S::pavle.stojanovic@elfak.rs::3a816538-342e-4a8d-8e01-95aa7b9eea27" providerId="AD" clId="Web-{7A277060-3FD1-4016-3967-C715C414F544}" dt="2021-04-18T11:01:25.377" v="82"/>
        <pc:sldMkLst>
          <pc:docMk/>
          <pc:sldMk cId="4221406223" sldId="273"/>
        </pc:sldMkLst>
      </pc:sldChg>
      <pc:sldChg chg="modSp">
        <pc:chgData name="Pavle Stojanovic" userId="S::pavle.stojanovic@elfak.rs::3a816538-342e-4a8d-8e01-95aa7b9eea27" providerId="AD" clId="Web-{7A277060-3FD1-4016-3967-C715C414F544}" dt="2021-04-18T11:01:57.752" v="92" actId="1076"/>
        <pc:sldMkLst>
          <pc:docMk/>
          <pc:sldMk cId="1284750523" sldId="276"/>
        </pc:sldMkLst>
        <pc:spChg chg="mod">
          <ac:chgData name="Pavle Stojanovic" userId="S::pavle.stojanovic@elfak.rs::3a816538-342e-4a8d-8e01-95aa7b9eea27" providerId="AD" clId="Web-{7A277060-3FD1-4016-3967-C715C414F544}" dt="2021-04-18T11:01:45.314" v="88" actId="1076"/>
          <ac:spMkLst>
            <pc:docMk/>
            <pc:sldMk cId="1284750523" sldId="276"/>
            <ac:spMk id="3" creationId="{E819E65A-DF9E-40F6-937D-0050124D45B1}"/>
          </ac:spMkLst>
        </pc:spChg>
        <pc:picChg chg="mod">
          <ac:chgData name="Pavle Stojanovic" userId="S::pavle.stojanovic@elfak.rs::3a816538-342e-4a8d-8e01-95aa7b9eea27" providerId="AD" clId="Web-{7A277060-3FD1-4016-3967-C715C414F544}" dt="2021-04-18T11:01:57.752" v="92" actId="1076"/>
          <ac:picMkLst>
            <pc:docMk/>
            <pc:sldMk cId="1284750523" sldId="276"/>
            <ac:picMk id="4" creationId="{2D167655-A6FC-419C-B274-B87C0F0B9FE2}"/>
          </ac:picMkLst>
        </pc:picChg>
        <pc:picChg chg="mod">
          <ac:chgData name="Pavle Stojanovic" userId="S::pavle.stojanovic@elfak.rs::3a816538-342e-4a8d-8e01-95aa7b9eea27" providerId="AD" clId="Web-{7A277060-3FD1-4016-3967-C715C414F544}" dt="2021-04-18T11:01:52.346" v="91" actId="14100"/>
          <ac:picMkLst>
            <pc:docMk/>
            <pc:sldMk cId="1284750523" sldId="276"/>
            <ac:picMk id="5" creationId="{0BB01B59-74D7-4C06-BEEF-BF38A61C5086}"/>
          </ac:picMkLst>
        </pc:picChg>
      </pc:sldChg>
      <pc:sldChg chg="modSp">
        <pc:chgData name="Pavle Stojanovic" userId="S::pavle.stojanovic@elfak.rs::3a816538-342e-4a8d-8e01-95aa7b9eea27" providerId="AD" clId="Web-{7A277060-3FD1-4016-3967-C715C414F544}" dt="2021-04-18T10:59:20.170" v="69" actId="20577"/>
        <pc:sldMkLst>
          <pc:docMk/>
          <pc:sldMk cId="471377885" sldId="279"/>
        </pc:sldMkLst>
        <pc:spChg chg="mod">
          <ac:chgData name="Pavle Stojanovic" userId="S::pavle.stojanovic@elfak.rs::3a816538-342e-4a8d-8e01-95aa7b9eea27" providerId="AD" clId="Web-{7A277060-3FD1-4016-3967-C715C414F544}" dt="2021-04-18T10:59:20.170" v="69" actId="20577"/>
          <ac:spMkLst>
            <pc:docMk/>
            <pc:sldMk cId="471377885" sldId="279"/>
            <ac:spMk id="3" creationId="{E819E65A-DF9E-40F6-937D-0050124D45B1}"/>
          </ac:spMkLst>
        </pc:spChg>
      </pc:sldChg>
    </pc:docChg>
  </pc:docChgLst>
  <pc:docChgLst>
    <pc:chgData name="Pavle Stojanovic" userId="S::pavle.stojanovic@elfak.rs::3a816538-342e-4a8d-8e01-95aa7b9eea27" providerId="AD" clId="Web-{D0C24ECD-0D75-4293-9D0F-0B5C430E1A39}"/>
    <pc:docChg chg="addSld modSld">
      <pc:chgData name="Pavle Stojanovic" userId="S::pavle.stojanovic@elfak.rs::3a816538-342e-4a8d-8e01-95aa7b9eea27" providerId="AD" clId="Web-{D0C24ECD-0D75-4293-9D0F-0B5C430E1A39}" dt="2021-04-14T12:44:15.893" v="156" actId="20577"/>
      <pc:docMkLst>
        <pc:docMk/>
      </pc:docMkLst>
      <pc:sldChg chg="modSp">
        <pc:chgData name="Pavle Stojanovic" userId="S::pavle.stojanovic@elfak.rs::3a816538-342e-4a8d-8e01-95aa7b9eea27" providerId="AD" clId="Web-{D0C24ECD-0D75-4293-9D0F-0B5C430E1A39}" dt="2021-04-14T12:44:15.893" v="156" actId="20577"/>
        <pc:sldMkLst>
          <pc:docMk/>
          <pc:sldMk cId="128632686" sldId="256"/>
        </pc:sldMkLst>
        <pc:spChg chg="mod">
          <ac:chgData name="Pavle Stojanovic" userId="S::pavle.stojanovic@elfak.rs::3a816538-342e-4a8d-8e01-95aa7b9eea27" providerId="AD" clId="Web-{D0C24ECD-0D75-4293-9D0F-0B5C430E1A39}" dt="2021-04-14T12:44:15.893" v="156" actId="20577"/>
          <ac:spMkLst>
            <pc:docMk/>
            <pc:sldMk cId="128632686" sldId="256"/>
            <ac:spMk id="2" creationId="{00000000-0000-0000-0000-000000000000}"/>
          </ac:spMkLst>
        </pc:spChg>
        <pc:spChg chg="mod">
          <ac:chgData name="Pavle Stojanovic" userId="S::pavle.stojanovic@elfak.rs::3a816538-342e-4a8d-8e01-95aa7b9eea27" providerId="AD" clId="Web-{D0C24ECD-0D75-4293-9D0F-0B5C430E1A39}" dt="2021-04-14T12:44:08.174" v="155" actId="1076"/>
          <ac:spMkLst>
            <pc:docMk/>
            <pc:sldMk cId="128632686" sldId="256"/>
            <ac:spMk id="3" creationId="{00000000-0000-0000-0000-000000000000}"/>
          </ac:spMkLst>
        </pc:spChg>
      </pc:sldChg>
      <pc:sldChg chg="addSp modSp new mod setBg">
        <pc:chgData name="Pavle Stojanovic" userId="S::pavle.stojanovic@elfak.rs::3a816538-342e-4a8d-8e01-95aa7b9eea27" providerId="AD" clId="Web-{D0C24ECD-0D75-4293-9D0F-0B5C430E1A39}" dt="2021-04-14T12:35:11.959" v="9"/>
        <pc:sldMkLst>
          <pc:docMk/>
          <pc:sldMk cId="2828858245" sldId="257"/>
        </pc:sldMkLst>
        <pc:spChg chg="mod">
          <ac:chgData name="Pavle Stojanovic" userId="S::pavle.stojanovic@elfak.rs::3a816538-342e-4a8d-8e01-95aa7b9eea27" providerId="AD" clId="Web-{D0C24ECD-0D75-4293-9D0F-0B5C430E1A39}" dt="2021-04-14T12:35:11.959" v="9"/>
          <ac:spMkLst>
            <pc:docMk/>
            <pc:sldMk cId="2828858245" sldId="257"/>
            <ac:spMk id="2" creationId="{C989D6EB-DCF1-4D09-BD14-005F525DBD16}"/>
          </ac:spMkLst>
        </pc:spChg>
        <pc:picChg chg="add mod">
          <ac:chgData name="Pavle Stojanovic" userId="S::pavle.stojanovic@elfak.rs::3a816538-342e-4a8d-8e01-95aa7b9eea27" providerId="AD" clId="Web-{D0C24ECD-0D75-4293-9D0F-0B5C430E1A39}" dt="2021-04-14T12:35:11.959" v="9"/>
          <ac:picMkLst>
            <pc:docMk/>
            <pc:sldMk cId="2828858245" sldId="257"/>
            <ac:picMk id="3" creationId="{C5B44F14-EC11-4217-8357-A240210D8403}"/>
          </ac:picMkLst>
        </pc:picChg>
      </pc:sldChg>
      <pc:sldChg chg="addSp modSp new">
        <pc:chgData name="Pavle Stojanovic" userId="S::pavle.stojanovic@elfak.rs::3a816538-342e-4a8d-8e01-95aa7b9eea27" providerId="AD" clId="Web-{D0C24ECD-0D75-4293-9D0F-0B5C430E1A39}" dt="2021-04-14T12:37:11.681" v="48" actId="1076"/>
        <pc:sldMkLst>
          <pc:docMk/>
          <pc:sldMk cId="963069854" sldId="258"/>
        </pc:sldMkLst>
        <pc:spChg chg="mod">
          <ac:chgData name="Pavle Stojanovic" userId="S::pavle.stojanovic@elfak.rs::3a816538-342e-4a8d-8e01-95aa7b9eea27" providerId="AD" clId="Web-{D0C24ECD-0D75-4293-9D0F-0B5C430E1A39}" dt="2021-04-14T12:37:09.852" v="47" actId="1076"/>
          <ac:spMkLst>
            <pc:docMk/>
            <pc:sldMk cId="963069854" sldId="258"/>
            <ac:spMk id="2" creationId="{18659D75-1C85-4EE4-965C-7A9EFD613950}"/>
          </ac:spMkLst>
        </pc:spChg>
        <pc:spChg chg="add mod">
          <ac:chgData name="Pavle Stojanovic" userId="S::pavle.stojanovic@elfak.rs::3a816538-342e-4a8d-8e01-95aa7b9eea27" providerId="AD" clId="Web-{D0C24ECD-0D75-4293-9D0F-0B5C430E1A39}" dt="2021-04-14T12:37:11.681" v="48" actId="1076"/>
          <ac:spMkLst>
            <pc:docMk/>
            <pc:sldMk cId="963069854" sldId="258"/>
            <ac:spMk id="3" creationId="{76C4EBF7-401A-46D8-828F-D022604C20FF}"/>
          </ac:spMkLst>
        </pc:spChg>
      </pc:sldChg>
      <pc:sldChg chg="addSp modSp new">
        <pc:chgData name="Pavle Stojanovic" userId="S::pavle.stojanovic@elfak.rs::3a816538-342e-4a8d-8e01-95aa7b9eea27" providerId="AD" clId="Web-{D0C24ECD-0D75-4293-9D0F-0B5C430E1A39}" dt="2021-04-14T12:38:55.964" v="62" actId="1076"/>
        <pc:sldMkLst>
          <pc:docMk/>
          <pc:sldMk cId="210643735" sldId="259"/>
        </pc:sldMkLst>
        <pc:spChg chg="mod">
          <ac:chgData name="Pavle Stojanovic" userId="S::pavle.stojanovic@elfak.rs::3a816538-342e-4a8d-8e01-95aa7b9eea27" providerId="AD" clId="Web-{D0C24ECD-0D75-4293-9D0F-0B5C430E1A39}" dt="2021-04-14T12:38:35.964" v="51" actId="20577"/>
          <ac:spMkLst>
            <pc:docMk/>
            <pc:sldMk cId="210643735" sldId="259"/>
            <ac:spMk id="2" creationId="{C70AAB1D-275B-4E2D-944E-B42EE506AF98}"/>
          </ac:spMkLst>
        </pc:spChg>
        <pc:spChg chg="mod">
          <ac:chgData name="Pavle Stojanovic" userId="S::pavle.stojanovic@elfak.rs::3a816538-342e-4a8d-8e01-95aa7b9eea27" providerId="AD" clId="Web-{D0C24ECD-0D75-4293-9D0F-0B5C430E1A39}" dt="2021-04-14T12:38:43.448" v="53" actId="20577"/>
          <ac:spMkLst>
            <pc:docMk/>
            <pc:sldMk cId="210643735" sldId="259"/>
            <ac:spMk id="3" creationId="{F99FA53B-0EC6-42E0-9CFC-12B4FBA52375}"/>
          </ac:spMkLst>
        </pc:spChg>
        <pc:picChg chg="add mod">
          <ac:chgData name="Pavle Stojanovic" userId="S::pavle.stojanovic@elfak.rs::3a816538-342e-4a8d-8e01-95aa7b9eea27" providerId="AD" clId="Web-{D0C24ECD-0D75-4293-9D0F-0B5C430E1A39}" dt="2021-04-14T12:38:53.120" v="60" actId="1076"/>
          <ac:picMkLst>
            <pc:docMk/>
            <pc:sldMk cId="210643735" sldId="259"/>
            <ac:picMk id="4" creationId="{84F6049E-38CF-4012-A30A-9ED7FCA45F6A}"/>
          </ac:picMkLst>
        </pc:picChg>
        <pc:picChg chg="add mod">
          <ac:chgData name="Pavle Stojanovic" userId="S::pavle.stojanovic@elfak.rs::3a816538-342e-4a8d-8e01-95aa7b9eea27" providerId="AD" clId="Web-{D0C24ECD-0D75-4293-9D0F-0B5C430E1A39}" dt="2021-04-14T12:38:55.964" v="62" actId="1076"/>
          <ac:picMkLst>
            <pc:docMk/>
            <pc:sldMk cId="210643735" sldId="259"/>
            <ac:picMk id="5" creationId="{A521F578-BB09-41CA-AC10-C7A6E0BF3B04}"/>
          </ac:picMkLst>
        </pc:picChg>
      </pc:sldChg>
      <pc:sldChg chg="delSp modSp add replId">
        <pc:chgData name="Pavle Stojanovic" userId="S::pavle.stojanovic@elfak.rs::3a816538-342e-4a8d-8e01-95aa7b9eea27" providerId="AD" clId="Web-{D0C24ECD-0D75-4293-9D0F-0B5C430E1A39}" dt="2021-04-14T12:39:39.309" v="72" actId="20577"/>
        <pc:sldMkLst>
          <pc:docMk/>
          <pc:sldMk cId="1059447824" sldId="260"/>
        </pc:sldMkLst>
        <pc:spChg chg="mod">
          <ac:chgData name="Pavle Stojanovic" userId="S::pavle.stojanovic@elfak.rs::3a816538-342e-4a8d-8e01-95aa7b9eea27" providerId="AD" clId="Web-{D0C24ECD-0D75-4293-9D0F-0B5C430E1A39}" dt="2021-04-14T12:39:39.309" v="72" actId="20577"/>
          <ac:spMkLst>
            <pc:docMk/>
            <pc:sldMk cId="1059447824" sldId="260"/>
            <ac:spMk id="3" creationId="{F99FA53B-0EC6-42E0-9CFC-12B4FBA52375}"/>
          </ac:spMkLst>
        </pc:spChg>
        <pc:picChg chg="del">
          <ac:chgData name="Pavle Stojanovic" userId="S::pavle.stojanovic@elfak.rs::3a816538-342e-4a8d-8e01-95aa7b9eea27" providerId="AD" clId="Web-{D0C24ECD-0D75-4293-9D0F-0B5C430E1A39}" dt="2021-04-14T12:39:26.340" v="66"/>
          <ac:picMkLst>
            <pc:docMk/>
            <pc:sldMk cId="1059447824" sldId="260"/>
            <ac:picMk id="4" creationId="{84F6049E-38CF-4012-A30A-9ED7FCA45F6A}"/>
          </ac:picMkLst>
        </pc:picChg>
        <pc:picChg chg="del">
          <ac:chgData name="Pavle Stojanovic" userId="S::pavle.stojanovic@elfak.rs::3a816538-342e-4a8d-8e01-95aa7b9eea27" providerId="AD" clId="Web-{D0C24ECD-0D75-4293-9D0F-0B5C430E1A39}" dt="2021-04-14T12:39:28.168" v="67"/>
          <ac:picMkLst>
            <pc:docMk/>
            <pc:sldMk cId="1059447824" sldId="260"/>
            <ac:picMk id="5" creationId="{A521F578-BB09-41CA-AC10-C7A6E0BF3B04}"/>
          </ac:picMkLst>
        </pc:picChg>
      </pc:sldChg>
      <pc:sldChg chg="modSp new">
        <pc:chgData name="Pavle Stojanovic" userId="S::pavle.stojanovic@elfak.rs::3a816538-342e-4a8d-8e01-95aa7b9eea27" providerId="AD" clId="Web-{D0C24ECD-0D75-4293-9D0F-0B5C430E1A39}" dt="2021-04-14T12:40:40.310" v="84" actId="20577"/>
        <pc:sldMkLst>
          <pc:docMk/>
          <pc:sldMk cId="695567747" sldId="261"/>
        </pc:sldMkLst>
        <pc:spChg chg="mod">
          <ac:chgData name="Pavle Stojanovic" userId="S::pavle.stojanovic@elfak.rs::3a816538-342e-4a8d-8e01-95aa7b9eea27" providerId="AD" clId="Web-{D0C24ECD-0D75-4293-9D0F-0B5C430E1A39}" dt="2021-04-14T12:40:12.591" v="75" actId="20577"/>
          <ac:spMkLst>
            <pc:docMk/>
            <pc:sldMk cId="695567747" sldId="261"/>
            <ac:spMk id="2" creationId="{E4149D59-12A9-4FA8-BC47-B5971A268D3B}"/>
          </ac:spMkLst>
        </pc:spChg>
        <pc:spChg chg="mod">
          <ac:chgData name="Pavle Stojanovic" userId="S::pavle.stojanovic@elfak.rs::3a816538-342e-4a8d-8e01-95aa7b9eea27" providerId="AD" clId="Web-{D0C24ECD-0D75-4293-9D0F-0B5C430E1A39}" dt="2021-04-14T12:40:40.310" v="84" actId="20577"/>
          <ac:spMkLst>
            <pc:docMk/>
            <pc:sldMk cId="695567747" sldId="261"/>
            <ac:spMk id="3" creationId="{E303DC80-3D09-4F09-8D46-7A87B7E36A97}"/>
          </ac:spMkLst>
        </pc:spChg>
      </pc:sldChg>
      <pc:sldChg chg="addSp modSp add replId">
        <pc:chgData name="Pavle Stojanovic" userId="S::pavle.stojanovic@elfak.rs::3a816538-342e-4a8d-8e01-95aa7b9eea27" providerId="AD" clId="Web-{D0C24ECD-0D75-4293-9D0F-0B5C430E1A39}" dt="2021-04-14T12:41:33.562" v="104" actId="1076"/>
        <pc:sldMkLst>
          <pc:docMk/>
          <pc:sldMk cId="821503120" sldId="262"/>
        </pc:sldMkLst>
        <pc:spChg chg="mod">
          <ac:chgData name="Pavle Stojanovic" userId="S::pavle.stojanovic@elfak.rs::3a816538-342e-4a8d-8e01-95aa7b9eea27" providerId="AD" clId="Web-{D0C24ECD-0D75-4293-9D0F-0B5C430E1A39}" dt="2021-04-14T12:41:03.592" v="89" actId="20577"/>
          <ac:spMkLst>
            <pc:docMk/>
            <pc:sldMk cId="821503120" sldId="262"/>
            <ac:spMk id="3" creationId="{E303DC80-3D09-4F09-8D46-7A87B7E36A97}"/>
          </ac:spMkLst>
        </pc:spChg>
        <pc:picChg chg="add mod">
          <ac:chgData name="Pavle Stojanovic" userId="S::pavle.stojanovic@elfak.rs::3a816538-342e-4a8d-8e01-95aa7b9eea27" providerId="AD" clId="Web-{D0C24ECD-0D75-4293-9D0F-0B5C430E1A39}" dt="2021-04-14T12:41:26.233" v="100" actId="1076"/>
          <ac:picMkLst>
            <pc:docMk/>
            <pc:sldMk cId="821503120" sldId="262"/>
            <ac:picMk id="4" creationId="{6F2A7EB4-EA92-4D9F-918E-187213352517}"/>
          </ac:picMkLst>
        </pc:picChg>
        <pc:picChg chg="add mod">
          <ac:chgData name="Pavle Stojanovic" userId="S::pavle.stojanovic@elfak.rs::3a816538-342e-4a8d-8e01-95aa7b9eea27" providerId="AD" clId="Web-{D0C24ECD-0D75-4293-9D0F-0B5C430E1A39}" dt="2021-04-14T12:41:29.186" v="101" actId="1076"/>
          <ac:picMkLst>
            <pc:docMk/>
            <pc:sldMk cId="821503120" sldId="262"/>
            <ac:picMk id="5" creationId="{FDAB1F5D-9FBB-4CC2-8934-00266807C3B5}"/>
          </ac:picMkLst>
        </pc:picChg>
        <pc:picChg chg="add mod">
          <ac:chgData name="Pavle Stojanovic" userId="S::pavle.stojanovic@elfak.rs::3a816538-342e-4a8d-8e01-95aa7b9eea27" providerId="AD" clId="Web-{D0C24ECD-0D75-4293-9D0F-0B5C430E1A39}" dt="2021-04-14T12:41:33.562" v="104" actId="1076"/>
          <ac:picMkLst>
            <pc:docMk/>
            <pc:sldMk cId="821503120" sldId="262"/>
            <ac:picMk id="6" creationId="{439D7ADB-1D66-4A7E-9883-66CCE1282E46}"/>
          </ac:picMkLst>
        </pc:picChg>
      </pc:sldChg>
      <pc:sldChg chg="addSp delSp modSp add replId">
        <pc:chgData name="Pavle Stojanovic" userId="S::pavle.stojanovic@elfak.rs::3a816538-342e-4a8d-8e01-95aa7b9eea27" providerId="AD" clId="Web-{D0C24ECD-0D75-4293-9D0F-0B5C430E1A39}" dt="2021-04-14T12:41:53.078" v="111" actId="1076"/>
        <pc:sldMkLst>
          <pc:docMk/>
          <pc:sldMk cId="3027957283" sldId="263"/>
        </pc:sldMkLst>
        <pc:spChg chg="del">
          <ac:chgData name="Pavle Stojanovic" userId="S::pavle.stojanovic@elfak.rs::3a816538-342e-4a8d-8e01-95aa7b9eea27" providerId="AD" clId="Web-{D0C24ECD-0D75-4293-9D0F-0B5C430E1A39}" dt="2021-04-14T12:41:43.827" v="105"/>
          <ac:spMkLst>
            <pc:docMk/>
            <pc:sldMk cId="3027957283" sldId="263"/>
            <ac:spMk id="3" creationId="{E303DC80-3D09-4F09-8D46-7A87B7E36A97}"/>
          </ac:spMkLst>
        </pc:spChg>
        <pc:picChg chg="add mod ord">
          <ac:chgData name="Pavle Stojanovic" userId="S::pavle.stojanovic@elfak.rs::3a816538-342e-4a8d-8e01-95aa7b9eea27" providerId="AD" clId="Web-{D0C24ECD-0D75-4293-9D0F-0B5C430E1A39}" dt="2021-04-14T12:41:50.046" v="109" actId="1076"/>
          <ac:picMkLst>
            <pc:docMk/>
            <pc:sldMk cId="3027957283" sldId="263"/>
            <ac:picMk id="4" creationId="{0F179F7E-4B00-436D-B089-05EE8FDC7A81}"/>
          </ac:picMkLst>
        </pc:picChg>
        <pc:picChg chg="add mod">
          <ac:chgData name="Pavle Stojanovic" userId="S::pavle.stojanovic@elfak.rs::3a816538-342e-4a8d-8e01-95aa7b9eea27" providerId="AD" clId="Web-{D0C24ECD-0D75-4293-9D0F-0B5C430E1A39}" dt="2021-04-14T12:41:53.078" v="111" actId="1076"/>
          <ac:picMkLst>
            <pc:docMk/>
            <pc:sldMk cId="3027957283" sldId="263"/>
            <ac:picMk id="5" creationId="{99574033-05EE-4989-94D5-038EC5D73BFE}"/>
          </ac:picMkLst>
        </pc:picChg>
      </pc:sldChg>
      <pc:sldChg chg="addSp delSp modSp add replId">
        <pc:chgData name="Pavle Stojanovic" userId="S::pavle.stojanovic@elfak.rs::3a816538-342e-4a8d-8e01-95aa7b9eea27" providerId="AD" clId="Web-{D0C24ECD-0D75-4293-9D0F-0B5C430E1A39}" dt="2021-04-14T12:42:43.688" v="121" actId="1076"/>
        <pc:sldMkLst>
          <pc:docMk/>
          <pc:sldMk cId="467922814" sldId="264"/>
        </pc:sldMkLst>
        <pc:spChg chg="add mod">
          <ac:chgData name="Pavle Stojanovic" userId="S::pavle.stojanovic@elfak.rs::3a816538-342e-4a8d-8e01-95aa7b9eea27" providerId="AD" clId="Web-{D0C24ECD-0D75-4293-9D0F-0B5C430E1A39}" dt="2021-04-14T12:42:40.594" v="118" actId="20577"/>
          <ac:spMkLst>
            <pc:docMk/>
            <pc:sldMk cId="467922814" sldId="264"/>
            <ac:spMk id="6" creationId="{80FADA84-F8FC-43F4-B779-AE9D890E3D64}"/>
          </ac:spMkLst>
        </pc:spChg>
        <pc:picChg chg="del">
          <ac:chgData name="Pavle Stojanovic" userId="S::pavle.stojanovic@elfak.rs::3a816538-342e-4a8d-8e01-95aa7b9eea27" providerId="AD" clId="Web-{D0C24ECD-0D75-4293-9D0F-0B5C430E1A39}" dt="2021-04-14T12:41:59.562" v="113"/>
          <ac:picMkLst>
            <pc:docMk/>
            <pc:sldMk cId="467922814" sldId="264"/>
            <ac:picMk id="4" creationId="{0F179F7E-4B00-436D-B089-05EE8FDC7A81}"/>
          </ac:picMkLst>
        </pc:picChg>
        <pc:picChg chg="del">
          <ac:chgData name="Pavle Stojanovic" userId="S::pavle.stojanovic@elfak.rs::3a816538-342e-4a8d-8e01-95aa7b9eea27" providerId="AD" clId="Web-{D0C24ECD-0D75-4293-9D0F-0B5C430E1A39}" dt="2021-04-14T12:42:06.437" v="115"/>
          <ac:picMkLst>
            <pc:docMk/>
            <pc:sldMk cId="467922814" sldId="264"/>
            <ac:picMk id="5" creationId="{99574033-05EE-4989-94D5-038EC5D73BFE}"/>
          </ac:picMkLst>
        </pc:picChg>
        <pc:picChg chg="add mod">
          <ac:chgData name="Pavle Stojanovic" userId="S::pavle.stojanovic@elfak.rs::3a816538-342e-4a8d-8e01-95aa7b9eea27" providerId="AD" clId="Web-{D0C24ECD-0D75-4293-9D0F-0B5C430E1A39}" dt="2021-04-14T12:42:43.688" v="121" actId="1076"/>
          <ac:picMkLst>
            <pc:docMk/>
            <pc:sldMk cId="467922814" sldId="264"/>
            <ac:picMk id="7" creationId="{1478716D-7DD8-4006-8EF6-3D8B728E0D8F}"/>
          </ac:picMkLst>
        </pc:picChg>
      </pc:sldChg>
      <pc:sldChg chg="delSp modSp add replId">
        <pc:chgData name="Pavle Stojanovic" userId="S::pavle.stojanovic@elfak.rs::3a816538-342e-4a8d-8e01-95aa7b9eea27" providerId="AD" clId="Web-{D0C24ECD-0D75-4293-9D0F-0B5C430E1A39}" dt="2021-04-14T12:43:31.236" v="136" actId="20577"/>
        <pc:sldMkLst>
          <pc:docMk/>
          <pc:sldMk cId="3438070312" sldId="265"/>
        </pc:sldMkLst>
        <pc:spChg chg="mod">
          <ac:chgData name="Pavle Stojanovic" userId="S::pavle.stojanovic@elfak.rs::3a816538-342e-4a8d-8e01-95aa7b9eea27" providerId="AD" clId="Web-{D0C24ECD-0D75-4293-9D0F-0B5C430E1A39}" dt="2021-04-14T12:43:31.236" v="136" actId="20577"/>
          <ac:spMkLst>
            <pc:docMk/>
            <pc:sldMk cId="3438070312" sldId="265"/>
            <ac:spMk id="6" creationId="{80FADA84-F8FC-43F4-B779-AE9D890E3D64}"/>
          </ac:spMkLst>
        </pc:spChg>
        <pc:picChg chg="del">
          <ac:chgData name="Pavle Stojanovic" userId="S::pavle.stojanovic@elfak.rs::3a816538-342e-4a8d-8e01-95aa7b9eea27" providerId="AD" clId="Web-{D0C24ECD-0D75-4293-9D0F-0B5C430E1A39}" dt="2021-04-14T12:43:15.611" v="123"/>
          <ac:picMkLst>
            <pc:docMk/>
            <pc:sldMk cId="3438070312" sldId="265"/>
            <ac:picMk id="7" creationId="{1478716D-7DD8-4006-8EF6-3D8B728E0D8F}"/>
          </ac:picMkLst>
        </pc:picChg>
      </pc:sldChg>
      <pc:sldChg chg="modSp add replId">
        <pc:chgData name="Pavle Stojanovic" userId="S::pavle.stojanovic@elfak.rs::3a816538-342e-4a8d-8e01-95aa7b9eea27" providerId="AD" clId="Web-{D0C24ECD-0D75-4293-9D0F-0B5C430E1A39}" dt="2021-04-14T12:43:51.080" v="140" actId="20577"/>
        <pc:sldMkLst>
          <pc:docMk/>
          <pc:sldMk cId="346111116" sldId="266"/>
        </pc:sldMkLst>
        <pc:spChg chg="mod">
          <ac:chgData name="Pavle Stojanovic" userId="S::pavle.stojanovic@elfak.rs::3a816538-342e-4a8d-8e01-95aa7b9eea27" providerId="AD" clId="Web-{D0C24ECD-0D75-4293-9D0F-0B5C430E1A39}" dt="2021-04-14T12:43:48.705" v="139" actId="20577"/>
          <ac:spMkLst>
            <pc:docMk/>
            <pc:sldMk cId="346111116" sldId="266"/>
            <ac:spMk id="2" creationId="{E4149D59-12A9-4FA8-BC47-B5971A268D3B}"/>
          </ac:spMkLst>
        </pc:spChg>
        <pc:spChg chg="mod">
          <ac:chgData name="Pavle Stojanovic" userId="S::pavle.stojanovic@elfak.rs::3a816538-342e-4a8d-8e01-95aa7b9eea27" providerId="AD" clId="Web-{D0C24ECD-0D75-4293-9D0F-0B5C430E1A39}" dt="2021-04-14T12:43:51.080" v="140" actId="20577"/>
          <ac:spMkLst>
            <pc:docMk/>
            <pc:sldMk cId="346111116" sldId="266"/>
            <ac:spMk id="6" creationId="{80FADA84-F8FC-43F4-B779-AE9D890E3D64}"/>
          </ac:spMkLst>
        </pc:spChg>
      </pc:sldChg>
    </pc:docChg>
  </pc:docChgLst>
  <pc:docChgLst>
    <pc:chgData name="Pavle Stojanovic" userId="S::pavle.stojanovic@elfak.rs::3a816538-342e-4a8d-8e01-95aa7b9eea27" providerId="AD" clId="Web-{3A33BE9F-E034-B000-FFEE-AB6D489C075F}"/>
    <pc:docChg chg="addSld delSld modSld sldOrd">
      <pc:chgData name="Pavle Stojanovic" userId="S::pavle.stojanovic@elfak.rs::3a816538-342e-4a8d-8e01-95aa7b9eea27" providerId="AD" clId="Web-{3A33BE9F-E034-B000-FFEE-AB6D489C075F}" dt="2021-04-14T15:48:43.584" v="189" actId="20577"/>
      <pc:docMkLst>
        <pc:docMk/>
      </pc:docMkLst>
      <pc:sldChg chg="addSp modSp">
        <pc:chgData name="Pavle Stojanovic" userId="S::pavle.stojanovic@elfak.rs::3a816538-342e-4a8d-8e01-95aa7b9eea27" providerId="AD" clId="Web-{3A33BE9F-E034-B000-FFEE-AB6D489C075F}" dt="2021-04-14T15:39:03.913" v="25" actId="1076"/>
        <pc:sldMkLst>
          <pc:docMk/>
          <pc:sldMk cId="346111116" sldId="266"/>
        </pc:sldMkLst>
        <pc:spChg chg="add mod">
          <ac:chgData name="Pavle Stojanovic" userId="S::pavle.stojanovic@elfak.rs::3a816538-342e-4a8d-8e01-95aa7b9eea27" providerId="AD" clId="Web-{3A33BE9F-E034-B000-FFEE-AB6D489C075F}" dt="2021-04-14T15:38:38.663" v="24" actId="20577"/>
          <ac:spMkLst>
            <pc:docMk/>
            <pc:sldMk cId="346111116" sldId="266"/>
            <ac:spMk id="3" creationId="{6818F1D9-F6F8-4637-B751-E7B6D57839D5}"/>
          </ac:spMkLst>
        </pc:spChg>
        <pc:picChg chg="add mod">
          <ac:chgData name="Pavle Stojanovic" userId="S::pavle.stojanovic@elfak.rs::3a816538-342e-4a8d-8e01-95aa7b9eea27" providerId="AD" clId="Web-{3A33BE9F-E034-B000-FFEE-AB6D489C075F}" dt="2021-04-14T15:39:03.913" v="25" actId="1076"/>
          <ac:picMkLst>
            <pc:docMk/>
            <pc:sldMk cId="346111116" sldId="266"/>
            <ac:picMk id="4" creationId="{6EACA978-F305-4F6C-B5B4-D247B76A3E99}"/>
          </ac:picMkLst>
        </pc:picChg>
      </pc:sldChg>
      <pc:sldChg chg="addSp delSp modSp add replId">
        <pc:chgData name="Pavle Stojanovic" userId="S::pavle.stojanovic@elfak.rs::3a816538-342e-4a8d-8e01-95aa7b9eea27" providerId="AD" clId="Web-{3A33BE9F-E034-B000-FFEE-AB6D489C075F}" dt="2021-04-14T15:41:13.276" v="55" actId="1076"/>
        <pc:sldMkLst>
          <pc:docMk/>
          <pc:sldMk cId="626086870" sldId="267"/>
        </pc:sldMkLst>
        <pc:spChg chg="mod">
          <ac:chgData name="Pavle Stojanovic" userId="S::pavle.stojanovic@elfak.rs::3a816538-342e-4a8d-8e01-95aa7b9eea27" providerId="AD" clId="Web-{3A33BE9F-E034-B000-FFEE-AB6D489C075F}" dt="2021-04-14T15:40:34.962" v="40" actId="20577"/>
          <ac:spMkLst>
            <pc:docMk/>
            <pc:sldMk cId="626086870" sldId="267"/>
            <ac:spMk id="2" creationId="{E4149D59-12A9-4FA8-BC47-B5971A268D3B}"/>
          </ac:spMkLst>
        </pc:spChg>
        <pc:spChg chg="mod">
          <ac:chgData name="Pavle Stojanovic" userId="S::pavle.stojanovic@elfak.rs::3a816538-342e-4a8d-8e01-95aa7b9eea27" providerId="AD" clId="Web-{3A33BE9F-E034-B000-FFEE-AB6D489C075F}" dt="2021-04-14T15:41:01.401" v="46" actId="20577"/>
          <ac:spMkLst>
            <pc:docMk/>
            <pc:sldMk cId="626086870" sldId="267"/>
            <ac:spMk id="3" creationId="{6818F1D9-F6F8-4637-B751-E7B6D57839D5}"/>
          </ac:spMkLst>
        </pc:spChg>
        <pc:picChg chg="del">
          <ac:chgData name="Pavle Stojanovic" userId="S::pavle.stojanovic@elfak.rs::3a816538-342e-4a8d-8e01-95aa7b9eea27" providerId="AD" clId="Web-{3A33BE9F-E034-B000-FFEE-AB6D489C075F}" dt="2021-04-14T15:40:10.790" v="33"/>
          <ac:picMkLst>
            <pc:docMk/>
            <pc:sldMk cId="626086870" sldId="267"/>
            <ac:picMk id="4" creationId="{6EACA978-F305-4F6C-B5B4-D247B76A3E99}"/>
          </ac:picMkLst>
        </pc:picChg>
        <pc:picChg chg="add mod">
          <ac:chgData name="Pavle Stojanovic" userId="S::pavle.stojanovic@elfak.rs::3a816538-342e-4a8d-8e01-95aa7b9eea27" providerId="AD" clId="Web-{3A33BE9F-E034-B000-FFEE-AB6D489C075F}" dt="2021-04-14T15:41:06.604" v="51" actId="1076"/>
          <ac:picMkLst>
            <pc:docMk/>
            <pc:sldMk cId="626086870" sldId="267"/>
            <ac:picMk id="5" creationId="{CF7E8300-E2AA-45CC-A9A9-D3B721A3617E}"/>
          </ac:picMkLst>
        </pc:picChg>
        <pc:picChg chg="add del mod">
          <ac:chgData name="Pavle Stojanovic" userId="S::pavle.stojanovic@elfak.rs::3a816538-342e-4a8d-8e01-95aa7b9eea27" providerId="AD" clId="Web-{3A33BE9F-E034-B000-FFEE-AB6D489C075F}" dt="2021-04-14T15:40:24.509" v="38"/>
          <ac:picMkLst>
            <pc:docMk/>
            <pc:sldMk cId="626086870" sldId="267"/>
            <ac:picMk id="7" creationId="{63437D44-BF79-408F-A1DC-021D283BF0D8}"/>
          </ac:picMkLst>
        </pc:picChg>
        <pc:picChg chg="add mod">
          <ac:chgData name="Pavle Stojanovic" userId="S::pavle.stojanovic@elfak.rs::3a816538-342e-4a8d-8e01-95aa7b9eea27" providerId="AD" clId="Web-{3A33BE9F-E034-B000-FFEE-AB6D489C075F}" dt="2021-04-14T15:41:13.276" v="55" actId="1076"/>
          <ac:picMkLst>
            <pc:docMk/>
            <pc:sldMk cId="626086870" sldId="267"/>
            <ac:picMk id="8" creationId="{A517739C-29C5-4E8A-9D24-45664069F201}"/>
          </ac:picMkLst>
        </pc:picChg>
      </pc:sldChg>
      <pc:sldChg chg="addSp delSp modSp add replId">
        <pc:chgData name="Pavle Stojanovic" userId="S::pavle.stojanovic@elfak.rs::3a816538-342e-4a8d-8e01-95aa7b9eea27" providerId="AD" clId="Web-{3A33BE9F-E034-B000-FFEE-AB6D489C075F}" dt="2021-04-14T15:42:20.465" v="76" actId="1076"/>
        <pc:sldMkLst>
          <pc:docMk/>
          <pc:sldMk cId="757458575" sldId="268"/>
        </pc:sldMkLst>
        <pc:spChg chg="mod">
          <ac:chgData name="Pavle Stojanovic" userId="S::pavle.stojanovic@elfak.rs::3a816538-342e-4a8d-8e01-95aa7b9eea27" providerId="AD" clId="Web-{3A33BE9F-E034-B000-FFEE-AB6D489C075F}" dt="2021-04-14T15:42:14.809" v="72" actId="1076"/>
          <ac:spMkLst>
            <pc:docMk/>
            <pc:sldMk cId="757458575" sldId="268"/>
            <ac:spMk id="2" creationId="{E4149D59-12A9-4FA8-BC47-B5971A268D3B}"/>
          </ac:spMkLst>
        </pc:spChg>
        <pc:spChg chg="del">
          <ac:chgData name="Pavle Stojanovic" userId="S::pavle.stojanovic@elfak.rs::3a816538-342e-4a8d-8e01-95aa7b9eea27" providerId="AD" clId="Web-{3A33BE9F-E034-B000-FFEE-AB6D489C075F}" dt="2021-04-14T15:41:59.574" v="63"/>
          <ac:spMkLst>
            <pc:docMk/>
            <pc:sldMk cId="757458575" sldId="268"/>
            <ac:spMk id="3" creationId="{6818F1D9-F6F8-4637-B751-E7B6D57839D5}"/>
          </ac:spMkLst>
        </pc:spChg>
        <pc:picChg chg="add mod">
          <ac:chgData name="Pavle Stojanovic" userId="S::pavle.stojanovic@elfak.rs::3a816538-342e-4a8d-8e01-95aa7b9eea27" providerId="AD" clId="Web-{3A33BE9F-E034-B000-FFEE-AB6D489C075F}" dt="2021-04-14T15:42:20.465" v="76" actId="1076"/>
          <ac:picMkLst>
            <pc:docMk/>
            <pc:sldMk cId="757458575" sldId="268"/>
            <ac:picMk id="4" creationId="{24EE6D6A-E992-4194-983C-22735FEE8727}"/>
          </ac:picMkLst>
        </pc:picChg>
        <pc:picChg chg="del">
          <ac:chgData name="Pavle Stojanovic" userId="S::pavle.stojanovic@elfak.rs::3a816538-342e-4a8d-8e01-95aa7b9eea27" providerId="AD" clId="Web-{3A33BE9F-E034-B000-FFEE-AB6D489C075F}" dt="2021-04-14T15:42:01.480" v="64"/>
          <ac:picMkLst>
            <pc:docMk/>
            <pc:sldMk cId="757458575" sldId="268"/>
            <ac:picMk id="5" creationId="{CF7E8300-E2AA-45CC-A9A9-D3B721A3617E}"/>
          </ac:picMkLst>
        </pc:picChg>
        <pc:picChg chg="del">
          <ac:chgData name="Pavle Stojanovic" userId="S::pavle.stojanovic@elfak.rs::3a816538-342e-4a8d-8e01-95aa7b9eea27" providerId="AD" clId="Web-{3A33BE9F-E034-B000-FFEE-AB6D489C075F}" dt="2021-04-14T15:42:03.152" v="65"/>
          <ac:picMkLst>
            <pc:docMk/>
            <pc:sldMk cId="757458575" sldId="268"/>
            <ac:picMk id="8" creationId="{A517739C-29C5-4E8A-9D24-45664069F201}"/>
          </ac:picMkLst>
        </pc:picChg>
      </pc:sldChg>
      <pc:sldChg chg="add del replId">
        <pc:chgData name="Pavle Stojanovic" userId="S::pavle.stojanovic@elfak.rs::3a816538-342e-4a8d-8e01-95aa7b9eea27" providerId="AD" clId="Web-{3A33BE9F-E034-B000-FFEE-AB6D489C075F}" dt="2021-04-14T15:39:33.914" v="29"/>
        <pc:sldMkLst>
          <pc:docMk/>
          <pc:sldMk cId="895145731" sldId="268"/>
        </pc:sldMkLst>
      </pc:sldChg>
      <pc:sldChg chg="add del replId">
        <pc:chgData name="Pavle Stojanovic" userId="S::pavle.stojanovic@elfak.rs::3a816538-342e-4a8d-8e01-95aa7b9eea27" providerId="AD" clId="Web-{3A33BE9F-E034-B000-FFEE-AB6D489C075F}" dt="2021-04-14T15:41:37.542" v="59"/>
        <pc:sldMkLst>
          <pc:docMk/>
          <pc:sldMk cId="576142976" sldId="269"/>
        </pc:sldMkLst>
      </pc:sldChg>
      <pc:sldChg chg="addSp delSp modSp add replId">
        <pc:chgData name="Pavle Stojanovic" userId="S::pavle.stojanovic@elfak.rs::3a816538-342e-4a8d-8e01-95aa7b9eea27" providerId="AD" clId="Web-{3A33BE9F-E034-B000-FFEE-AB6D489C075F}" dt="2021-04-14T15:44:06.624" v="107" actId="1076"/>
        <pc:sldMkLst>
          <pc:docMk/>
          <pc:sldMk cId="3087363848" sldId="269"/>
        </pc:sldMkLst>
        <pc:spChg chg="mod">
          <ac:chgData name="Pavle Stojanovic" userId="S::pavle.stojanovic@elfak.rs::3a816538-342e-4a8d-8e01-95aa7b9eea27" providerId="AD" clId="Web-{3A33BE9F-E034-B000-FFEE-AB6D489C075F}" dt="2021-04-14T15:43:41.983" v="101" actId="1076"/>
          <ac:spMkLst>
            <pc:docMk/>
            <pc:sldMk cId="3087363848" sldId="269"/>
            <ac:spMk id="2" creationId="{E4149D59-12A9-4FA8-BC47-B5971A268D3B}"/>
          </ac:spMkLst>
        </pc:spChg>
        <pc:spChg chg="mod">
          <ac:chgData name="Pavle Stojanovic" userId="S::pavle.stojanovic@elfak.rs::3a816538-342e-4a8d-8e01-95aa7b9eea27" providerId="AD" clId="Web-{3A33BE9F-E034-B000-FFEE-AB6D489C075F}" dt="2021-04-14T15:44:00.765" v="103" actId="20577"/>
          <ac:spMkLst>
            <pc:docMk/>
            <pc:sldMk cId="3087363848" sldId="269"/>
            <ac:spMk id="6" creationId="{80FADA84-F8FC-43F4-B779-AE9D890E3D64}"/>
          </ac:spMkLst>
        </pc:spChg>
        <pc:picChg chg="add mod">
          <ac:chgData name="Pavle Stojanovic" userId="S::pavle.stojanovic@elfak.rs::3a816538-342e-4a8d-8e01-95aa7b9eea27" providerId="AD" clId="Web-{3A33BE9F-E034-B000-FFEE-AB6D489C075F}" dt="2021-04-14T15:44:06.624" v="107" actId="1076"/>
          <ac:picMkLst>
            <pc:docMk/>
            <pc:sldMk cId="3087363848" sldId="269"/>
            <ac:picMk id="3" creationId="{E80F5BDD-5CEB-4E82-AAF5-3EF40756061F}"/>
          </ac:picMkLst>
        </pc:picChg>
        <pc:picChg chg="del">
          <ac:chgData name="Pavle Stojanovic" userId="S::pavle.stojanovic@elfak.rs::3a816538-342e-4a8d-8e01-95aa7b9eea27" providerId="AD" clId="Web-{3A33BE9F-E034-B000-FFEE-AB6D489C075F}" dt="2021-04-14T15:42:37.919" v="78"/>
          <ac:picMkLst>
            <pc:docMk/>
            <pc:sldMk cId="3087363848" sldId="269"/>
            <ac:picMk id="4" creationId="{24EE6D6A-E992-4194-983C-22735FEE8727}"/>
          </ac:picMkLst>
        </pc:picChg>
        <pc:picChg chg="add mod">
          <ac:chgData name="Pavle Stojanovic" userId="S::pavle.stojanovic@elfak.rs::3a816538-342e-4a8d-8e01-95aa7b9eea27" providerId="AD" clId="Web-{3A33BE9F-E034-B000-FFEE-AB6D489C075F}" dt="2021-04-14T15:44:06.608" v="104" actId="1076"/>
          <ac:picMkLst>
            <pc:docMk/>
            <pc:sldMk cId="3087363848" sldId="269"/>
            <ac:picMk id="5" creationId="{527CE506-B1D7-4A75-B8C7-18A424CDE14C}"/>
          </ac:picMkLst>
        </pc:picChg>
        <pc:picChg chg="add mod">
          <ac:chgData name="Pavle Stojanovic" userId="S::pavle.stojanovic@elfak.rs::3a816538-342e-4a8d-8e01-95aa7b9eea27" providerId="AD" clId="Web-{3A33BE9F-E034-B000-FFEE-AB6D489C075F}" dt="2021-04-14T15:44:06.608" v="105" actId="1076"/>
          <ac:picMkLst>
            <pc:docMk/>
            <pc:sldMk cId="3087363848" sldId="269"/>
            <ac:picMk id="7" creationId="{7F15D1E1-079B-48C4-BF25-1BF69B46ED13}"/>
          </ac:picMkLst>
        </pc:picChg>
        <pc:picChg chg="add mod">
          <ac:chgData name="Pavle Stojanovic" userId="S::pavle.stojanovic@elfak.rs::3a816538-342e-4a8d-8e01-95aa7b9eea27" providerId="AD" clId="Web-{3A33BE9F-E034-B000-FFEE-AB6D489C075F}" dt="2021-04-14T15:44:06.624" v="106" actId="1076"/>
          <ac:picMkLst>
            <pc:docMk/>
            <pc:sldMk cId="3087363848" sldId="269"/>
            <ac:picMk id="8" creationId="{FE82C2BF-9D09-4F25-9032-7DDFB07031A8}"/>
          </ac:picMkLst>
        </pc:picChg>
      </pc:sldChg>
      <pc:sldChg chg="modSp new ord">
        <pc:chgData name="Pavle Stojanovic" userId="S::pavle.stojanovic@elfak.rs::3a816538-342e-4a8d-8e01-95aa7b9eea27" providerId="AD" clId="Web-{3A33BE9F-E034-B000-FFEE-AB6D489C075F}" dt="2021-04-14T15:45:02.782" v="126" actId="20577"/>
        <pc:sldMkLst>
          <pc:docMk/>
          <pc:sldMk cId="761576300" sldId="270"/>
        </pc:sldMkLst>
        <pc:spChg chg="mod">
          <ac:chgData name="Pavle Stojanovic" userId="S::pavle.stojanovic@elfak.rs::3a816538-342e-4a8d-8e01-95aa7b9eea27" providerId="AD" clId="Web-{3A33BE9F-E034-B000-FFEE-AB6D489C075F}" dt="2021-04-14T15:44:56.157" v="124" actId="20577"/>
          <ac:spMkLst>
            <pc:docMk/>
            <pc:sldMk cId="761576300" sldId="270"/>
            <ac:spMk id="2" creationId="{E263E30F-0901-4F0A-82D0-933BAEF628A6}"/>
          </ac:spMkLst>
        </pc:spChg>
        <pc:spChg chg="mod">
          <ac:chgData name="Pavle Stojanovic" userId="S::pavle.stojanovic@elfak.rs::3a816538-342e-4a8d-8e01-95aa7b9eea27" providerId="AD" clId="Web-{3A33BE9F-E034-B000-FFEE-AB6D489C075F}" dt="2021-04-14T15:45:02.782" v="126" actId="20577"/>
          <ac:spMkLst>
            <pc:docMk/>
            <pc:sldMk cId="761576300" sldId="270"/>
            <ac:spMk id="3" creationId="{E819E65A-DF9E-40F6-937D-0050124D45B1}"/>
          </ac:spMkLst>
        </pc:spChg>
      </pc:sldChg>
      <pc:sldChg chg="modSp add replId">
        <pc:chgData name="Pavle Stojanovic" userId="S::pavle.stojanovic@elfak.rs::3a816538-342e-4a8d-8e01-95aa7b9eea27" providerId="AD" clId="Web-{3A33BE9F-E034-B000-FFEE-AB6D489C075F}" dt="2021-04-14T15:45:15.376" v="130" actId="20577"/>
        <pc:sldMkLst>
          <pc:docMk/>
          <pc:sldMk cId="2742051013" sldId="271"/>
        </pc:sldMkLst>
        <pc:spChg chg="mod">
          <ac:chgData name="Pavle Stojanovic" userId="S::pavle.stojanovic@elfak.rs::3a816538-342e-4a8d-8e01-95aa7b9eea27" providerId="AD" clId="Web-{3A33BE9F-E034-B000-FFEE-AB6D489C075F}" dt="2021-04-14T15:45:10.001" v="128" actId="20577"/>
          <ac:spMkLst>
            <pc:docMk/>
            <pc:sldMk cId="2742051013" sldId="271"/>
            <ac:spMk id="2" creationId="{E263E30F-0901-4F0A-82D0-933BAEF628A6}"/>
          </ac:spMkLst>
        </pc:spChg>
        <pc:spChg chg="mod">
          <ac:chgData name="Pavle Stojanovic" userId="S::pavle.stojanovic@elfak.rs::3a816538-342e-4a8d-8e01-95aa7b9eea27" providerId="AD" clId="Web-{3A33BE9F-E034-B000-FFEE-AB6D489C075F}" dt="2021-04-14T15:45:15.376" v="130" actId="20577"/>
          <ac:spMkLst>
            <pc:docMk/>
            <pc:sldMk cId="2742051013" sldId="271"/>
            <ac:spMk id="3" creationId="{E819E65A-DF9E-40F6-937D-0050124D45B1}"/>
          </ac:spMkLst>
        </pc:spChg>
      </pc:sldChg>
      <pc:sldChg chg="modSp add replId">
        <pc:chgData name="Pavle Stojanovic" userId="S::pavle.stojanovic@elfak.rs::3a816538-342e-4a8d-8e01-95aa7b9eea27" providerId="AD" clId="Web-{3A33BE9F-E034-B000-FFEE-AB6D489C075F}" dt="2021-04-14T15:45:28.454" v="134" actId="20577"/>
        <pc:sldMkLst>
          <pc:docMk/>
          <pc:sldMk cId="1357134176" sldId="272"/>
        </pc:sldMkLst>
        <pc:spChg chg="mod">
          <ac:chgData name="Pavle Stojanovic" userId="S::pavle.stojanovic@elfak.rs::3a816538-342e-4a8d-8e01-95aa7b9eea27" providerId="AD" clId="Web-{3A33BE9F-E034-B000-FFEE-AB6D489C075F}" dt="2021-04-14T15:45:23.095" v="132" actId="20577"/>
          <ac:spMkLst>
            <pc:docMk/>
            <pc:sldMk cId="1357134176" sldId="272"/>
            <ac:spMk id="2" creationId="{E263E30F-0901-4F0A-82D0-933BAEF628A6}"/>
          </ac:spMkLst>
        </pc:spChg>
        <pc:spChg chg="mod">
          <ac:chgData name="Pavle Stojanovic" userId="S::pavle.stojanovic@elfak.rs::3a816538-342e-4a8d-8e01-95aa7b9eea27" providerId="AD" clId="Web-{3A33BE9F-E034-B000-FFEE-AB6D489C075F}" dt="2021-04-14T15:45:28.454" v="134" actId="20577"/>
          <ac:spMkLst>
            <pc:docMk/>
            <pc:sldMk cId="1357134176" sldId="272"/>
            <ac:spMk id="3" creationId="{E819E65A-DF9E-40F6-937D-0050124D45B1}"/>
          </ac:spMkLst>
        </pc:spChg>
      </pc:sldChg>
      <pc:sldChg chg="modSp add replId">
        <pc:chgData name="Pavle Stojanovic" userId="S::pavle.stojanovic@elfak.rs::3a816538-342e-4a8d-8e01-95aa7b9eea27" providerId="AD" clId="Web-{3A33BE9F-E034-B000-FFEE-AB6D489C075F}" dt="2021-04-14T15:46:12.940" v="139" actId="20577"/>
        <pc:sldMkLst>
          <pc:docMk/>
          <pc:sldMk cId="4221406223" sldId="273"/>
        </pc:sldMkLst>
        <pc:spChg chg="mod">
          <ac:chgData name="Pavle Stojanovic" userId="S::pavle.stojanovic@elfak.rs::3a816538-342e-4a8d-8e01-95aa7b9eea27" providerId="AD" clId="Web-{3A33BE9F-E034-B000-FFEE-AB6D489C075F}" dt="2021-04-14T15:46:07.611" v="137" actId="20577"/>
          <ac:spMkLst>
            <pc:docMk/>
            <pc:sldMk cId="4221406223" sldId="273"/>
            <ac:spMk id="2" creationId="{E263E30F-0901-4F0A-82D0-933BAEF628A6}"/>
          </ac:spMkLst>
        </pc:spChg>
        <pc:spChg chg="mod">
          <ac:chgData name="Pavle Stojanovic" userId="S::pavle.stojanovic@elfak.rs::3a816538-342e-4a8d-8e01-95aa7b9eea27" providerId="AD" clId="Web-{3A33BE9F-E034-B000-FFEE-AB6D489C075F}" dt="2021-04-14T15:46:12.940" v="139" actId="20577"/>
          <ac:spMkLst>
            <pc:docMk/>
            <pc:sldMk cId="4221406223" sldId="273"/>
            <ac:spMk id="3" creationId="{E819E65A-DF9E-40F6-937D-0050124D45B1}"/>
          </ac:spMkLst>
        </pc:spChg>
      </pc:sldChg>
      <pc:sldChg chg="modSp add del replId">
        <pc:chgData name="Pavle Stojanovic" userId="S::pavle.stojanovic@elfak.rs::3a816538-342e-4a8d-8e01-95aa7b9eea27" providerId="AD" clId="Web-{3A33BE9F-E034-B000-FFEE-AB6D489C075F}" dt="2021-04-14T15:46:21.862" v="147"/>
        <pc:sldMkLst>
          <pc:docMk/>
          <pc:sldMk cId="4230137763" sldId="274"/>
        </pc:sldMkLst>
        <pc:spChg chg="mod">
          <ac:chgData name="Pavle Stojanovic" userId="S::pavle.stojanovic@elfak.rs::3a816538-342e-4a8d-8e01-95aa7b9eea27" providerId="AD" clId="Web-{3A33BE9F-E034-B000-FFEE-AB6D489C075F}" dt="2021-04-14T15:46:14.596" v="142" actId="20577"/>
          <ac:spMkLst>
            <pc:docMk/>
            <pc:sldMk cId="4230137763" sldId="274"/>
            <ac:spMk id="2" creationId="{E263E30F-0901-4F0A-82D0-933BAEF628A6}"/>
          </ac:spMkLst>
        </pc:spChg>
        <pc:spChg chg="mod">
          <ac:chgData name="Pavle Stojanovic" userId="S::pavle.stojanovic@elfak.rs::3a816538-342e-4a8d-8e01-95aa7b9eea27" providerId="AD" clId="Web-{3A33BE9F-E034-B000-FFEE-AB6D489C075F}" dt="2021-04-14T15:46:18.909" v="146" actId="20577"/>
          <ac:spMkLst>
            <pc:docMk/>
            <pc:sldMk cId="4230137763" sldId="274"/>
            <ac:spMk id="3" creationId="{E819E65A-DF9E-40F6-937D-0050124D45B1}"/>
          </ac:spMkLst>
        </pc:spChg>
      </pc:sldChg>
      <pc:sldChg chg="modSp add del replId">
        <pc:chgData name="Pavle Stojanovic" userId="S::pavle.stojanovic@elfak.rs::3a816538-342e-4a8d-8e01-95aa7b9eea27" providerId="AD" clId="Web-{3A33BE9F-E034-B000-FFEE-AB6D489C075F}" dt="2021-04-14T15:46:35.378" v="153"/>
        <pc:sldMkLst>
          <pc:docMk/>
          <pc:sldMk cId="983542025" sldId="275"/>
        </pc:sldMkLst>
        <pc:spChg chg="mod">
          <ac:chgData name="Pavle Stojanovic" userId="S::pavle.stojanovic@elfak.rs::3a816538-342e-4a8d-8e01-95aa7b9eea27" providerId="AD" clId="Web-{3A33BE9F-E034-B000-FFEE-AB6D489C075F}" dt="2021-04-14T15:46:30.956" v="150" actId="20577"/>
          <ac:spMkLst>
            <pc:docMk/>
            <pc:sldMk cId="983542025" sldId="275"/>
            <ac:spMk id="2" creationId="{E263E30F-0901-4F0A-82D0-933BAEF628A6}"/>
          </ac:spMkLst>
        </pc:spChg>
      </pc:sldChg>
      <pc:sldChg chg="addSp modSp add replId">
        <pc:chgData name="Pavle Stojanovic" userId="S::pavle.stojanovic@elfak.rs::3a816538-342e-4a8d-8e01-95aa7b9eea27" providerId="AD" clId="Web-{3A33BE9F-E034-B000-FFEE-AB6D489C075F}" dt="2021-04-14T15:47:19.707" v="167" actId="1076"/>
        <pc:sldMkLst>
          <pc:docMk/>
          <pc:sldMk cId="1284750523" sldId="276"/>
        </pc:sldMkLst>
        <pc:spChg chg="mod">
          <ac:chgData name="Pavle Stojanovic" userId="S::pavle.stojanovic@elfak.rs::3a816538-342e-4a8d-8e01-95aa7b9eea27" providerId="AD" clId="Web-{3A33BE9F-E034-B000-FFEE-AB6D489C075F}" dt="2021-04-14T15:46:33.596" v="152" actId="20577"/>
          <ac:spMkLst>
            <pc:docMk/>
            <pc:sldMk cId="1284750523" sldId="276"/>
            <ac:spMk id="2" creationId="{E263E30F-0901-4F0A-82D0-933BAEF628A6}"/>
          </ac:spMkLst>
        </pc:spChg>
        <pc:spChg chg="mod">
          <ac:chgData name="Pavle Stojanovic" userId="S::pavle.stojanovic@elfak.rs::3a816538-342e-4a8d-8e01-95aa7b9eea27" providerId="AD" clId="Web-{3A33BE9F-E034-B000-FFEE-AB6D489C075F}" dt="2021-04-14T15:47:18.629" v="166" actId="20577"/>
          <ac:spMkLst>
            <pc:docMk/>
            <pc:sldMk cId="1284750523" sldId="276"/>
            <ac:spMk id="3" creationId="{E819E65A-DF9E-40F6-937D-0050124D45B1}"/>
          </ac:spMkLst>
        </pc:spChg>
        <pc:picChg chg="add mod">
          <ac:chgData name="Pavle Stojanovic" userId="S::pavle.stojanovic@elfak.rs::3a816538-342e-4a8d-8e01-95aa7b9eea27" providerId="AD" clId="Web-{3A33BE9F-E034-B000-FFEE-AB6D489C075F}" dt="2021-04-14T15:46:59.957" v="160" actId="1076"/>
          <ac:picMkLst>
            <pc:docMk/>
            <pc:sldMk cId="1284750523" sldId="276"/>
            <ac:picMk id="4" creationId="{2D167655-A6FC-419C-B274-B87C0F0B9FE2}"/>
          </ac:picMkLst>
        </pc:picChg>
        <pc:picChg chg="add mod">
          <ac:chgData name="Pavle Stojanovic" userId="S::pavle.stojanovic@elfak.rs::3a816538-342e-4a8d-8e01-95aa7b9eea27" providerId="AD" clId="Web-{3A33BE9F-E034-B000-FFEE-AB6D489C075F}" dt="2021-04-14T15:47:19.707" v="167" actId="1076"/>
          <ac:picMkLst>
            <pc:docMk/>
            <pc:sldMk cId="1284750523" sldId="276"/>
            <ac:picMk id="5" creationId="{0BB01B59-74D7-4C06-BEEF-BF38A61C5086}"/>
          </ac:picMkLst>
        </pc:picChg>
      </pc:sldChg>
      <pc:sldChg chg="addSp modSp add replId">
        <pc:chgData name="Pavle Stojanovic" userId="S::pavle.stojanovic@elfak.rs::3a816538-342e-4a8d-8e01-95aa7b9eea27" providerId="AD" clId="Web-{3A33BE9F-E034-B000-FFEE-AB6D489C075F}" dt="2021-04-14T15:48:04.974" v="186" actId="1076"/>
        <pc:sldMkLst>
          <pc:docMk/>
          <pc:sldMk cId="3841261258" sldId="277"/>
        </pc:sldMkLst>
        <pc:spChg chg="mod">
          <ac:chgData name="Pavle Stojanovic" userId="S::pavle.stojanovic@elfak.rs::3a816538-342e-4a8d-8e01-95aa7b9eea27" providerId="AD" clId="Web-{3A33BE9F-E034-B000-FFEE-AB6D489C075F}" dt="2021-04-14T15:47:32.067" v="168" actId="20577"/>
          <ac:spMkLst>
            <pc:docMk/>
            <pc:sldMk cId="3841261258" sldId="277"/>
            <ac:spMk id="2" creationId="{E263E30F-0901-4F0A-82D0-933BAEF628A6}"/>
          </ac:spMkLst>
        </pc:spChg>
        <pc:spChg chg="mod">
          <ac:chgData name="Pavle Stojanovic" userId="S::pavle.stojanovic@elfak.rs::3a816538-342e-4a8d-8e01-95aa7b9eea27" providerId="AD" clId="Web-{3A33BE9F-E034-B000-FFEE-AB6D489C075F}" dt="2021-04-14T15:48:02.833" v="184" actId="20577"/>
          <ac:spMkLst>
            <pc:docMk/>
            <pc:sldMk cId="3841261258" sldId="277"/>
            <ac:spMk id="3" creationId="{E819E65A-DF9E-40F6-937D-0050124D45B1}"/>
          </ac:spMkLst>
        </pc:spChg>
        <pc:picChg chg="add mod">
          <ac:chgData name="Pavle Stojanovic" userId="S::pavle.stojanovic@elfak.rs::3a816538-342e-4a8d-8e01-95aa7b9eea27" providerId="AD" clId="Web-{3A33BE9F-E034-B000-FFEE-AB6D489C075F}" dt="2021-04-14T15:48:04.974" v="186" actId="1076"/>
          <ac:picMkLst>
            <pc:docMk/>
            <pc:sldMk cId="3841261258" sldId="277"/>
            <ac:picMk id="4" creationId="{CD46614F-6B22-40CD-92AD-934DEF137852}"/>
          </ac:picMkLst>
        </pc:picChg>
      </pc:sldChg>
      <pc:sldChg chg="modSp add replId">
        <pc:chgData name="Pavle Stojanovic" userId="S::pavle.stojanovic@elfak.rs::3a816538-342e-4a8d-8e01-95aa7b9eea27" providerId="AD" clId="Web-{3A33BE9F-E034-B000-FFEE-AB6D489C075F}" dt="2021-04-14T15:48:43.584" v="189" actId="20577"/>
        <pc:sldMkLst>
          <pc:docMk/>
          <pc:sldMk cId="2810224452" sldId="278"/>
        </pc:sldMkLst>
        <pc:spChg chg="mod">
          <ac:chgData name="Pavle Stojanovic" userId="S::pavle.stojanovic@elfak.rs::3a816538-342e-4a8d-8e01-95aa7b9eea27" providerId="AD" clId="Web-{3A33BE9F-E034-B000-FFEE-AB6D489C075F}" dt="2021-04-14T15:48:11.615" v="187" actId="20577"/>
          <ac:spMkLst>
            <pc:docMk/>
            <pc:sldMk cId="2810224452" sldId="278"/>
            <ac:spMk id="2" creationId="{E263E30F-0901-4F0A-82D0-933BAEF628A6}"/>
          </ac:spMkLst>
        </pc:spChg>
        <pc:spChg chg="mod">
          <ac:chgData name="Pavle Stojanovic" userId="S::pavle.stojanovic@elfak.rs::3a816538-342e-4a8d-8e01-95aa7b9eea27" providerId="AD" clId="Web-{3A33BE9F-E034-B000-FFEE-AB6D489C075F}" dt="2021-04-14T15:48:43.584" v="189" actId="20577"/>
          <ac:spMkLst>
            <pc:docMk/>
            <pc:sldMk cId="2810224452" sldId="278"/>
            <ac:spMk id="3" creationId="{E819E65A-DF9E-40F6-937D-0050124D45B1}"/>
          </ac:spMkLst>
        </pc:spChg>
      </pc:sldChg>
      <pc:sldChg chg="modSp add replId">
        <pc:chgData name="Pavle Stojanovic" userId="S::pavle.stojanovic@elfak.rs::3a816538-342e-4a8d-8e01-95aa7b9eea27" providerId="AD" clId="Web-{3A33BE9F-E034-B000-FFEE-AB6D489C075F}" dt="2021-04-14T15:44:42.578" v="121" actId="20577"/>
        <pc:sldMkLst>
          <pc:docMk/>
          <pc:sldMk cId="471377885" sldId="279"/>
        </pc:sldMkLst>
        <pc:spChg chg="mod">
          <ac:chgData name="Pavle Stojanovic" userId="S::pavle.stojanovic@elfak.rs::3a816538-342e-4a8d-8e01-95aa7b9eea27" providerId="AD" clId="Web-{3A33BE9F-E034-B000-FFEE-AB6D489C075F}" dt="2021-04-14T15:44:42.578" v="121" actId="20577"/>
          <ac:spMkLst>
            <pc:docMk/>
            <pc:sldMk cId="471377885" sldId="279"/>
            <ac:spMk id="2" creationId="{E263E30F-0901-4F0A-82D0-933BAEF628A6}"/>
          </ac:spMkLst>
        </pc:spChg>
        <pc:spChg chg="mod">
          <ac:chgData name="Pavle Stojanovic" userId="S::pavle.stojanovic@elfak.rs::3a816538-342e-4a8d-8e01-95aa7b9eea27" providerId="AD" clId="Web-{3A33BE9F-E034-B000-FFEE-AB6D489C075F}" dt="2021-04-14T15:44:40.672" v="119" actId="20577"/>
          <ac:spMkLst>
            <pc:docMk/>
            <pc:sldMk cId="471377885" sldId="279"/>
            <ac:spMk id="3" creationId="{E819E65A-DF9E-40F6-937D-0050124D45B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4/20/2021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4/20/2021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648" y="732114"/>
            <a:ext cx="10622283" cy="2030089"/>
          </a:xfrm>
        </p:spPr>
        <p:txBody>
          <a:bodyPr/>
          <a:lstStyle/>
          <a:p>
            <a:r>
              <a:rPr lang="sr-Latn-RS" sz="5400" dirty="0">
                <a:ea typeface="+mj-lt"/>
                <a:cs typeface="+mj-lt"/>
              </a:rPr>
              <a:t>Optimizacija upita kod </a:t>
            </a:r>
            <a:r>
              <a:rPr lang="sr-Latn-RS" sz="5400" dirty="0" err="1">
                <a:ea typeface="+mj-lt"/>
                <a:cs typeface="+mj-lt"/>
              </a:rPr>
              <a:t>MySql</a:t>
            </a:r>
            <a:r>
              <a:rPr lang="sr-Latn-RS" sz="5400" dirty="0">
                <a:ea typeface="+mj-lt"/>
                <a:cs typeface="+mj-lt"/>
              </a:rPr>
              <a:t>-a</a:t>
            </a:r>
            <a:r>
              <a:rPr lang="en-US" sz="5400" dirty="0">
                <a:ea typeface="+mj-lt"/>
                <a:cs typeface="+mj-lt"/>
              </a:rPr>
              <a:t> </a:t>
            </a:r>
            <a:endParaRPr lang="sr-Latn-RS" sz="5400"/>
          </a:p>
        </p:txBody>
      </p:sp>
      <p:sp>
        <p:nvSpPr>
          <p:cNvPr id="3" name="Subtitle 2"/>
          <p:cNvSpPr>
            <a:spLocks noGrp="1"/>
          </p:cNvSpPr>
          <p:nvPr>
            <p:ph type="subTitle" idx="1"/>
          </p:nvPr>
        </p:nvSpPr>
        <p:spPr>
          <a:xfrm>
            <a:off x="9245701" y="5005072"/>
            <a:ext cx="2791730" cy="977621"/>
          </a:xfrm>
        </p:spPr>
        <p:txBody>
          <a:bodyPr vert="horz" lIns="91440" tIns="91440" rIns="91440" bIns="91440" rtlCol="0" anchor="t">
            <a:normAutofit/>
          </a:bodyPr>
          <a:lstStyle/>
          <a:p>
            <a:r>
              <a:rPr lang="en-US" dirty="0"/>
              <a:t>Pavle Stojanovic 1148</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p:txBody>
          <a:bodyPr/>
          <a:lstStyle/>
          <a:p>
            <a:r>
              <a:rPr lang="en-US" dirty="0"/>
              <a:t>Da li MySQL </a:t>
            </a:r>
            <a:r>
              <a:rPr lang="en-US" dirty="0" err="1"/>
              <a:t>obrađuje</a:t>
            </a:r>
            <a:r>
              <a:rPr lang="en-US" dirty="0"/>
              <a:t> </a:t>
            </a:r>
            <a:r>
              <a:rPr lang="en-US" dirty="0" err="1"/>
              <a:t>previše</a:t>
            </a:r>
            <a:r>
              <a:rPr lang="en-US" dirty="0"/>
              <a:t> </a:t>
            </a:r>
            <a:r>
              <a:rPr lang="en-US" dirty="0" err="1"/>
              <a:t>podataka</a:t>
            </a:r>
            <a:r>
              <a:rPr lang="en-US" dirty="0"/>
              <a:t>?</a:t>
            </a:r>
            <a:r>
              <a:rPr lang="sr-Latn-RS" dirty="0"/>
              <a:t> </a:t>
            </a:r>
            <a:endParaRPr lang="sr-Latn-RS"/>
          </a:p>
        </p:txBody>
      </p:sp>
      <p:sp>
        <p:nvSpPr>
          <p:cNvPr id="6" name="Čuvar mesta za sadržaj 5">
            <a:extLst>
              <a:ext uri="{FF2B5EF4-FFF2-40B4-BE49-F238E27FC236}">
                <a16:creationId xmlns:a16="http://schemas.microsoft.com/office/drawing/2014/main" id="{80FADA84-F8FC-43F4-B779-AE9D890E3D64}"/>
              </a:ext>
            </a:extLst>
          </p:cNvPr>
          <p:cNvSpPr>
            <a:spLocks noGrp="1"/>
          </p:cNvSpPr>
          <p:nvPr>
            <p:ph idx="1"/>
          </p:nvPr>
        </p:nvSpPr>
        <p:spPr>
          <a:xfrm>
            <a:off x="1361342" y="1895416"/>
            <a:ext cx="9603275" cy="3450613"/>
          </a:xfrm>
        </p:spPr>
        <p:txBody>
          <a:bodyPr/>
          <a:lstStyle/>
          <a:p>
            <a:r>
              <a:rPr lang="en-US">
                <a:ea typeface="+mn-lt"/>
                <a:cs typeface="+mn-lt"/>
              </a:rPr>
              <a:t>Dobri indeksi pomažu vašim upitima da dobiju dobar tip pristupa i ispituju samo redove koji su im potrebni. </a:t>
            </a:r>
            <a:endParaRPr lang="en-US" dirty="0">
              <a:ea typeface="+mn-lt"/>
              <a:cs typeface="+mn-lt"/>
            </a:endParaRPr>
          </a:p>
          <a:p>
            <a:r>
              <a:rPr lang="en-US">
                <a:ea typeface="+mn-lt"/>
                <a:cs typeface="+mn-lt"/>
              </a:rPr>
              <a:t>Dodavanje</a:t>
            </a:r>
            <a:r>
              <a:rPr lang="en-US" dirty="0">
                <a:ea typeface="+mn-lt"/>
                <a:cs typeface="+mn-lt"/>
              </a:rPr>
              <a:t> </a:t>
            </a:r>
            <a:r>
              <a:rPr lang="en-US" err="1">
                <a:ea typeface="+mn-lt"/>
                <a:cs typeface="+mn-lt"/>
              </a:rPr>
              <a:t>indeksa</a:t>
            </a:r>
            <a:r>
              <a:rPr lang="en-US" dirty="0">
                <a:ea typeface="+mn-lt"/>
                <a:cs typeface="+mn-lt"/>
              </a:rPr>
              <a:t> ne </a:t>
            </a:r>
            <a:r>
              <a:rPr lang="en-US" err="1">
                <a:ea typeface="+mn-lt"/>
                <a:cs typeface="+mn-lt"/>
              </a:rPr>
              <a:t>znači</a:t>
            </a:r>
            <a:r>
              <a:rPr lang="en-US" dirty="0">
                <a:ea typeface="+mn-lt"/>
                <a:cs typeface="+mn-lt"/>
              </a:rPr>
              <a:t> </a:t>
            </a:r>
            <a:r>
              <a:rPr lang="en-US" err="1">
                <a:ea typeface="+mn-lt"/>
                <a:cs typeface="+mn-lt"/>
              </a:rPr>
              <a:t>uvek</a:t>
            </a:r>
            <a:r>
              <a:rPr lang="en-US" dirty="0">
                <a:ea typeface="+mn-lt"/>
                <a:cs typeface="+mn-lt"/>
              </a:rPr>
              <a:t> da </a:t>
            </a:r>
            <a:r>
              <a:rPr lang="en-US" err="1">
                <a:ea typeface="+mn-lt"/>
                <a:cs typeface="+mn-lt"/>
              </a:rPr>
              <a:t>će</a:t>
            </a:r>
            <a:r>
              <a:rPr lang="en-US" dirty="0">
                <a:ea typeface="+mn-lt"/>
                <a:cs typeface="+mn-lt"/>
              </a:rPr>
              <a:t> MySQL </a:t>
            </a:r>
            <a:r>
              <a:rPr lang="en-US" err="1">
                <a:ea typeface="+mn-lt"/>
                <a:cs typeface="+mn-lt"/>
              </a:rPr>
              <a:t>pristupiti</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vratiti</a:t>
            </a:r>
            <a:r>
              <a:rPr lang="en-US" dirty="0">
                <a:ea typeface="+mn-lt"/>
                <a:cs typeface="+mn-lt"/>
              </a:rPr>
              <a:t> </a:t>
            </a:r>
            <a:r>
              <a:rPr lang="en-US" err="1">
                <a:ea typeface="+mn-lt"/>
                <a:cs typeface="+mn-lt"/>
              </a:rPr>
              <a:t>isti</a:t>
            </a:r>
            <a:r>
              <a:rPr lang="en-US" dirty="0">
                <a:ea typeface="+mn-lt"/>
                <a:cs typeface="+mn-lt"/>
              </a:rPr>
              <a:t> </a:t>
            </a:r>
            <a:r>
              <a:rPr lang="en-US" err="1">
                <a:ea typeface="+mn-lt"/>
                <a:cs typeface="+mn-lt"/>
              </a:rPr>
              <a:t>broj</a:t>
            </a:r>
            <a:r>
              <a:rPr lang="en-US" dirty="0">
                <a:ea typeface="+mn-lt"/>
                <a:cs typeface="+mn-lt"/>
              </a:rPr>
              <a:t> </a:t>
            </a:r>
            <a:r>
              <a:rPr lang="en-US" err="1">
                <a:ea typeface="+mn-lt"/>
                <a:cs typeface="+mn-lt"/>
              </a:rPr>
              <a:t>redova</a:t>
            </a:r>
            <a:r>
              <a:rPr lang="en-US" dirty="0">
                <a:ea typeface="+mn-lt"/>
                <a:cs typeface="+mn-lt"/>
              </a:rPr>
              <a:t>. </a:t>
            </a:r>
            <a:endParaRPr lang="sr-Latn-RS"/>
          </a:p>
        </p:txBody>
      </p:sp>
      <p:pic>
        <p:nvPicPr>
          <p:cNvPr id="7" name="Slika 7">
            <a:extLst>
              <a:ext uri="{FF2B5EF4-FFF2-40B4-BE49-F238E27FC236}">
                <a16:creationId xmlns:a16="http://schemas.microsoft.com/office/drawing/2014/main" id="{1478716D-7DD8-4006-8EF6-3D8B728E0D8F}"/>
              </a:ext>
            </a:extLst>
          </p:cNvPr>
          <p:cNvPicPr>
            <a:picLocks noChangeAspect="1"/>
          </p:cNvPicPr>
          <p:nvPr/>
        </p:nvPicPr>
        <p:blipFill>
          <a:blip r:embed="rId2"/>
          <a:stretch>
            <a:fillRect/>
          </a:stretch>
        </p:blipFill>
        <p:spPr>
          <a:xfrm>
            <a:off x="1165058" y="3659398"/>
            <a:ext cx="9861884" cy="493765"/>
          </a:xfrm>
          <a:prstGeom prst="rect">
            <a:avLst/>
          </a:prstGeom>
        </p:spPr>
      </p:pic>
      <p:sp>
        <p:nvSpPr>
          <p:cNvPr id="3" name="Okvir za tekst 2">
            <a:extLst>
              <a:ext uri="{FF2B5EF4-FFF2-40B4-BE49-F238E27FC236}">
                <a16:creationId xmlns:a16="http://schemas.microsoft.com/office/drawing/2014/main" id="{53EDC1C0-03F5-49F7-A180-C5F33D3D0FE8}"/>
              </a:ext>
            </a:extLst>
          </p:cNvPr>
          <p:cNvSpPr txBox="1"/>
          <p:nvPr/>
        </p:nvSpPr>
        <p:spPr>
          <a:xfrm>
            <a:off x="1498948" y="4463442"/>
            <a:ext cx="98099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Ovaj upit vraća samo 200 redova, ali treba da pročita hiljade redova da bi se generisao skup rezultata. Indeks ne može da smanji broj redova koji se ispituju za upit poput ovog.</a:t>
            </a:r>
            <a:r>
              <a:rPr lang="sr-Latn-RS" dirty="0">
                <a:ea typeface="+mn-lt"/>
                <a:cs typeface="+mn-lt"/>
              </a:rPr>
              <a:t> </a:t>
            </a:r>
            <a:endParaRPr lang="sr-Latn-RS"/>
          </a:p>
        </p:txBody>
      </p:sp>
    </p:spTree>
    <p:extLst>
      <p:ext uri="{BB962C8B-B14F-4D97-AF65-F5344CB8AC3E}">
        <p14:creationId xmlns:p14="http://schemas.microsoft.com/office/powerpoint/2010/main" val="46792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p:txBody>
          <a:bodyPr/>
          <a:lstStyle/>
          <a:p>
            <a:r>
              <a:rPr lang="en-US" dirty="0"/>
              <a:t>Da li MySQL </a:t>
            </a:r>
            <a:r>
              <a:rPr lang="en-US" dirty="0" err="1"/>
              <a:t>obrađuje</a:t>
            </a:r>
            <a:r>
              <a:rPr lang="en-US" dirty="0"/>
              <a:t> </a:t>
            </a:r>
            <a:r>
              <a:rPr lang="en-US" dirty="0" err="1"/>
              <a:t>previše</a:t>
            </a:r>
            <a:r>
              <a:rPr lang="en-US" dirty="0"/>
              <a:t> </a:t>
            </a:r>
            <a:r>
              <a:rPr lang="en-US" dirty="0" err="1"/>
              <a:t>podataka</a:t>
            </a:r>
            <a:r>
              <a:rPr lang="en-US" dirty="0"/>
              <a:t>?</a:t>
            </a:r>
            <a:r>
              <a:rPr lang="sr-Latn-RS" dirty="0"/>
              <a:t> </a:t>
            </a:r>
            <a:endParaRPr lang="sr-Latn-RS"/>
          </a:p>
        </p:txBody>
      </p:sp>
      <p:sp>
        <p:nvSpPr>
          <p:cNvPr id="6" name="Čuvar mesta za sadržaj 5">
            <a:extLst>
              <a:ext uri="{FF2B5EF4-FFF2-40B4-BE49-F238E27FC236}">
                <a16:creationId xmlns:a16="http://schemas.microsoft.com/office/drawing/2014/main" id="{80FADA84-F8FC-43F4-B779-AE9D890E3D64}"/>
              </a:ext>
            </a:extLst>
          </p:cNvPr>
          <p:cNvSpPr>
            <a:spLocks noGrp="1"/>
          </p:cNvSpPr>
          <p:nvPr>
            <p:ph idx="1"/>
          </p:nvPr>
        </p:nvSpPr>
        <p:spPr>
          <a:xfrm>
            <a:off x="1361342" y="1895416"/>
            <a:ext cx="9603275" cy="3450613"/>
          </a:xfrm>
        </p:spPr>
        <p:txBody>
          <a:bodyPr>
            <a:normAutofit/>
          </a:bodyPr>
          <a:lstStyle/>
          <a:p>
            <a:pPr algn="just"/>
            <a:r>
              <a:rPr lang="en-US" dirty="0">
                <a:ea typeface="+mn-lt"/>
                <a:cs typeface="+mn-lt"/>
              </a:rPr>
              <a:t>Ako </a:t>
            </a:r>
            <a:r>
              <a:rPr lang="en-US" dirty="0" err="1">
                <a:ea typeface="+mn-lt"/>
                <a:cs typeface="+mn-lt"/>
              </a:rPr>
              <a:t>otkrijete</a:t>
            </a:r>
            <a:r>
              <a:rPr lang="en-US" dirty="0">
                <a:ea typeface="+mn-lt"/>
                <a:cs typeface="+mn-lt"/>
              </a:rPr>
              <a:t> da je </a:t>
            </a:r>
            <a:r>
              <a:rPr lang="en-US" dirty="0" err="1">
                <a:ea typeface="+mn-lt"/>
                <a:cs typeface="+mn-lt"/>
              </a:rPr>
              <a:t>ispitan</a:t>
            </a:r>
            <a:r>
              <a:rPr lang="en-US" dirty="0">
                <a:ea typeface="+mn-lt"/>
                <a:cs typeface="+mn-lt"/>
              </a:rPr>
              <a:t> </a:t>
            </a:r>
            <a:r>
              <a:rPr lang="en-US" dirty="0" err="1">
                <a:ea typeface="+mn-lt"/>
                <a:cs typeface="+mn-lt"/>
              </a:rPr>
              <a:t>ogroman</a:t>
            </a:r>
            <a:r>
              <a:rPr lang="en-US" dirty="0">
                <a:ea typeface="+mn-lt"/>
                <a:cs typeface="+mn-lt"/>
              </a:rPr>
              <a:t> </a:t>
            </a:r>
            <a:r>
              <a:rPr lang="en-US" dirty="0" err="1">
                <a:ea typeface="+mn-lt"/>
                <a:cs typeface="+mn-lt"/>
              </a:rPr>
              <a:t>broj</a:t>
            </a:r>
            <a:r>
              <a:rPr lang="en-US" dirty="0">
                <a:ea typeface="+mn-lt"/>
                <a:cs typeface="+mn-lt"/>
              </a:rPr>
              <a:t> </a:t>
            </a:r>
            <a:r>
              <a:rPr lang="en-US" dirty="0" err="1">
                <a:ea typeface="+mn-lt"/>
                <a:cs typeface="+mn-lt"/>
              </a:rPr>
              <a:t>redova</a:t>
            </a:r>
            <a:r>
              <a:rPr lang="en-US" dirty="0">
                <a:ea typeface="+mn-lt"/>
                <a:cs typeface="+mn-lt"/>
              </a:rPr>
              <a:t> da bi se </a:t>
            </a:r>
            <a:r>
              <a:rPr lang="en-US" dirty="0" err="1">
                <a:ea typeface="+mn-lt"/>
                <a:cs typeface="+mn-lt"/>
              </a:rPr>
              <a:t>dobio</a:t>
            </a:r>
            <a:r>
              <a:rPr lang="en-US" dirty="0">
                <a:ea typeface="+mn-lt"/>
                <a:cs typeface="+mn-lt"/>
              </a:rPr>
              <a:t> </a:t>
            </a:r>
            <a:r>
              <a:rPr lang="en-US" dirty="0" err="1">
                <a:ea typeface="+mn-lt"/>
                <a:cs typeface="+mn-lt"/>
              </a:rPr>
              <a:t>relativno</a:t>
            </a:r>
            <a:r>
              <a:rPr lang="en-US" dirty="0">
                <a:ea typeface="+mn-lt"/>
                <a:cs typeface="+mn-lt"/>
              </a:rPr>
              <a:t> </a:t>
            </a:r>
            <a:r>
              <a:rPr lang="en-US" dirty="0" err="1">
                <a:ea typeface="+mn-lt"/>
                <a:cs typeface="+mn-lt"/>
              </a:rPr>
              <a:t>mali</a:t>
            </a:r>
            <a:r>
              <a:rPr lang="en-US" dirty="0">
                <a:ea typeface="+mn-lt"/>
                <a:cs typeface="+mn-lt"/>
              </a:rPr>
              <a:t> </a:t>
            </a:r>
            <a:r>
              <a:rPr lang="en-US" dirty="0" err="1">
                <a:ea typeface="+mn-lt"/>
                <a:cs typeface="+mn-lt"/>
              </a:rPr>
              <a:t>broj</a:t>
            </a:r>
            <a:r>
              <a:rPr lang="en-US" dirty="0">
                <a:ea typeface="+mn-lt"/>
                <a:cs typeface="+mn-lt"/>
              </a:rPr>
              <a:t> </a:t>
            </a:r>
            <a:r>
              <a:rPr lang="en-US" dirty="0" err="1">
                <a:ea typeface="+mn-lt"/>
                <a:cs typeface="+mn-lt"/>
              </a:rPr>
              <a:t>redova</a:t>
            </a:r>
            <a:r>
              <a:rPr lang="en-US" dirty="0">
                <a:ea typeface="+mn-lt"/>
                <a:cs typeface="+mn-lt"/>
              </a:rPr>
              <a:t> u </a:t>
            </a:r>
            <a:r>
              <a:rPr lang="en-US" dirty="0" err="1">
                <a:ea typeface="+mn-lt"/>
                <a:cs typeface="+mn-lt"/>
              </a:rPr>
              <a:t>rezultatu</a:t>
            </a:r>
            <a:r>
              <a:rPr lang="en-US" dirty="0">
                <a:ea typeface="+mn-lt"/>
                <a:cs typeface="+mn-lt"/>
              </a:rPr>
              <a:t>, </a:t>
            </a:r>
            <a:r>
              <a:rPr lang="en-US" dirty="0" err="1">
                <a:ea typeface="+mn-lt"/>
                <a:cs typeface="+mn-lt"/>
              </a:rPr>
              <a:t>možete</a:t>
            </a:r>
            <a:r>
              <a:rPr lang="en-US" dirty="0">
                <a:ea typeface="+mn-lt"/>
                <a:cs typeface="+mn-lt"/>
              </a:rPr>
              <a:t> </a:t>
            </a:r>
            <a:r>
              <a:rPr lang="en-US" dirty="0" err="1">
                <a:ea typeface="+mn-lt"/>
                <a:cs typeface="+mn-lt"/>
              </a:rPr>
              <a:t>isprobati</a:t>
            </a:r>
            <a:r>
              <a:rPr lang="en-US" dirty="0">
                <a:ea typeface="+mn-lt"/>
                <a:cs typeface="+mn-lt"/>
              </a:rPr>
              <a:t> </a:t>
            </a:r>
            <a:r>
              <a:rPr lang="en-US" dirty="0" err="1">
                <a:ea typeface="+mn-lt"/>
                <a:cs typeface="+mn-lt"/>
              </a:rPr>
              <a:t>neke</a:t>
            </a:r>
            <a:r>
              <a:rPr lang="en-US" dirty="0">
                <a:ea typeface="+mn-lt"/>
                <a:cs typeface="+mn-lt"/>
              </a:rPr>
              <a:t> </a:t>
            </a:r>
            <a:r>
              <a:rPr lang="en-US" dirty="0" err="1">
                <a:ea typeface="+mn-lt"/>
                <a:cs typeface="+mn-lt"/>
              </a:rPr>
              <a:t>sofisticiranije</a:t>
            </a:r>
            <a:r>
              <a:rPr lang="en-US" dirty="0">
                <a:ea typeface="+mn-lt"/>
                <a:cs typeface="+mn-lt"/>
              </a:rPr>
              <a:t> </a:t>
            </a:r>
            <a:r>
              <a:rPr lang="en-US" dirty="0" err="1">
                <a:ea typeface="+mn-lt"/>
                <a:cs typeface="+mn-lt"/>
              </a:rPr>
              <a:t>metode</a:t>
            </a:r>
            <a:r>
              <a:rPr lang="en-US" dirty="0">
                <a:ea typeface="+mn-lt"/>
                <a:cs typeface="+mn-lt"/>
              </a:rPr>
              <a:t>: </a:t>
            </a:r>
            <a:endParaRPr lang="sr-Latn-RS" dirty="0"/>
          </a:p>
          <a:p>
            <a:pPr lvl="1" algn="just"/>
            <a:r>
              <a:rPr lang="en-US" dirty="0" err="1">
                <a:ea typeface="+mn-lt"/>
                <a:cs typeface="+mn-lt"/>
              </a:rPr>
              <a:t>Koristite</a:t>
            </a:r>
            <a:r>
              <a:rPr lang="en-US" dirty="0">
                <a:ea typeface="+mn-lt"/>
                <a:cs typeface="+mn-lt"/>
              </a:rPr>
              <a:t> </a:t>
            </a:r>
            <a:r>
              <a:rPr lang="en-US" dirty="0" err="1">
                <a:ea typeface="+mn-lt"/>
                <a:cs typeface="+mn-lt"/>
              </a:rPr>
              <a:t>indekse</a:t>
            </a:r>
            <a:r>
              <a:rPr lang="en-US" dirty="0">
                <a:ea typeface="+mn-lt"/>
                <a:cs typeface="+mn-lt"/>
              </a:rPr>
              <a:t> </a:t>
            </a:r>
            <a:r>
              <a:rPr lang="en-US" dirty="0" err="1">
                <a:ea typeface="+mn-lt"/>
                <a:cs typeface="+mn-lt"/>
              </a:rPr>
              <a:t>pokrivanja</a:t>
            </a:r>
            <a:r>
              <a:rPr lang="en-US" dirty="0">
                <a:ea typeface="+mn-lt"/>
                <a:cs typeface="+mn-lt"/>
              </a:rPr>
              <a:t> koji </a:t>
            </a:r>
            <a:r>
              <a:rPr lang="en-US" dirty="0" err="1">
                <a:ea typeface="+mn-lt"/>
                <a:cs typeface="+mn-lt"/>
              </a:rPr>
              <a:t>čuvaju</a:t>
            </a:r>
            <a:r>
              <a:rPr lang="en-US" dirty="0">
                <a:ea typeface="+mn-lt"/>
                <a:cs typeface="+mn-lt"/>
              </a:rPr>
              <a:t> </a:t>
            </a:r>
            <a:r>
              <a:rPr lang="en-US" dirty="0" err="1">
                <a:ea typeface="+mn-lt"/>
                <a:cs typeface="+mn-lt"/>
              </a:rPr>
              <a:t>podatke</a:t>
            </a:r>
            <a:r>
              <a:rPr lang="en-US" dirty="0">
                <a:ea typeface="+mn-lt"/>
                <a:cs typeface="+mn-lt"/>
              </a:rPr>
              <a:t> </a:t>
            </a:r>
            <a:r>
              <a:rPr lang="en-US" dirty="0" err="1">
                <a:ea typeface="+mn-lt"/>
                <a:cs typeface="+mn-lt"/>
              </a:rPr>
              <a:t>tako</a:t>
            </a:r>
            <a:r>
              <a:rPr lang="en-US" dirty="0">
                <a:ea typeface="+mn-lt"/>
                <a:cs typeface="+mn-lt"/>
              </a:rPr>
              <a:t> da </a:t>
            </a:r>
            <a:r>
              <a:rPr lang="en-US" dirty="0" err="1">
                <a:ea typeface="+mn-lt"/>
                <a:cs typeface="+mn-lt"/>
              </a:rPr>
              <a:t>mehanizam</a:t>
            </a:r>
            <a:r>
              <a:rPr lang="en-US" dirty="0">
                <a:ea typeface="+mn-lt"/>
                <a:cs typeface="+mn-lt"/>
              </a:rPr>
              <a:t> za </a:t>
            </a:r>
            <a:r>
              <a:rPr lang="en-US" dirty="0" err="1">
                <a:ea typeface="+mn-lt"/>
                <a:cs typeface="+mn-lt"/>
              </a:rPr>
              <a:t>skladištenje</a:t>
            </a:r>
            <a:r>
              <a:rPr lang="en-US" dirty="0">
                <a:ea typeface="+mn-lt"/>
                <a:cs typeface="+mn-lt"/>
              </a:rPr>
              <a:t> ne mora da </a:t>
            </a:r>
            <a:r>
              <a:rPr lang="en-US" dirty="0" err="1">
                <a:ea typeface="+mn-lt"/>
                <a:cs typeface="+mn-lt"/>
              </a:rPr>
              <a:t>preuzme</a:t>
            </a:r>
            <a:r>
              <a:rPr lang="en-US" dirty="0">
                <a:ea typeface="+mn-lt"/>
                <a:cs typeface="+mn-lt"/>
              </a:rPr>
              <a:t> </a:t>
            </a:r>
            <a:r>
              <a:rPr lang="en-US" dirty="0" err="1">
                <a:ea typeface="+mn-lt"/>
                <a:cs typeface="+mn-lt"/>
              </a:rPr>
              <a:t>kompletne</a:t>
            </a:r>
            <a:r>
              <a:rPr lang="en-US" dirty="0">
                <a:ea typeface="+mn-lt"/>
                <a:cs typeface="+mn-lt"/>
              </a:rPr>
              <a:t> </a:t>
            </a:r>
            <a:r>
              <a:rPr lang="en-US" dirty="0" err="1">
                <a:ea typeface="+mn-lt"/>
                <a:cs typeface="+mn-lt"/>
              </a:rPr>
              <a:t>redove</a:t>
            </a:r>
            <a:r>
              <a:rPr lang="en-US" dirty="0">
                <a:ea typeface="+mn-lt"/>
                <a:cs typeface="+mn-lt"/>
              </a:rPr>
              <a:t>. </a:t>
            </a:r>
            <a:endParaRPr lang="en-US" dirty="0"/>
          </a:p>
          <a:p>
            <a:pPr lvl="1" algn="just"/>
            <a:r>
              <a:rPr lang="en-US" dirty="0" err="1">
                <a:ea typeface="+mn-lt"/>
                <a:cs typeface="+mn-lt"/>
              </a:rPr>
              <a:t>Promenite</a:t>
            </a:r>
            <a:r>
              <a:rPr lang="en-US" dirty="0">
                <a:ea typeface="+mn-lt"/>
                <a:cs typeface="+mn-lt"/>
              </a:rPr>
              <a:t> </a:t>
            </a:r>
            <a:r>
              <a:rPr lang="en-US" dirty="0" err="1">
                <a:ea typeface="+mn-lt"/>
                <a:cs typeface="+mn-lt"/>
              </a:rPr>
              <a:t>šemu</a:t>
            </a:r>
            <a:r>
              <a:rPr lang="en-US" dirty="0">
                <a:ea typeface="+mn-lt"/>
                <a:cs typeface="+mn-lt"/>
              </a:rPr>
              <a:t>.</a:t>
            </a:r>
            <a:endParaRPr lang="en-US" dirty="0"/>
          </a:p>
          <a:p>
            <a:pPr lvl="1" algn="just"/>
            <a:r>
              <a:rPr lang="en-US" dirty="0" err="1">
                <a:ea typeface="+mn-lt"/>
                <a:cs typeface="+mn-lt"/>
              </a:rPr>
              <a:t>Transformišite</a:t>
            </a:r>
            <a:r>
              <a:rPr lang="en-US" dirty="0">
                <a:ea typeface="+mn-lt"/>
                <a:cs typeface="+mn-lt"/>
              </a:rPr>
              <a:t> </a:t>
            </a:r>
            <a:r>
              <a:rPr lang="en-US" dirty="0" err="1">
                <a:ea typeface="+mn-lt"/>
                <a:cs typeface="+mn-lt"/>
              </a:rPr>
              <a:t>složeni</a:t>
            </a:r>
            <a:r>
              <a:rPr lang="en-US" dirty="0">
                <a:ea typeface="+mn-lt"/>
                <a:cs typeface="+mn-lt"/>
              </a:rPr>
              <a:t> </a:t>
            </a:r>
            <a:r>
              <a:rPr lang="en-US" dirty="0" err="1" smtClean="0">
                <a:ea typeface="+mn-lt"/>
                <a:cs typeface="+mn-lt"/>
              </a:rPr>
              <a:t>upit</a:t>
            </a:r>
            <a:r>
              <a:rPr lang="en-US" dirty="0" smtClean="0">
                <a:ea typeface="+mn-lt"/>
                <a:cs typeface="+mn-lt"/>
              </a:rPr>
              <a:t>.</a:t>
            </a:r>
            <a:endParaRPr lang="en-US" dirty="0"/>
          </a:p>
        </p:txBody>
      </p:sp>
    </p:spTree>
    <p:extLst>
      <p:ext uri="{BB962C8B-B14F-4D97-AF65-F5344CB8AC3E}">
        <p14:creationId xmlns:p14="http://schemas.microsoft.com/office/powerpoint/2010/main" val="343807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p:txBody>
          <a:bodyPr/>
          <a:lstStyle/>
          <a:p>
            <a:r>
              <a:rPr lang="en-US" dirty="0" err="1"/>
              <a:t>Transformisanje</a:t>
            </a:r>
            <a:r>
              <a:rPr lang="en-US" dirty="0"/>
              <a:t> </a:t>
            </a:r>
            <a:r>
              <a:rPr lang="en-US" dirty="0" err="1"/>
              <a:t>upita</a:t>
            </a:r>
            <a:r>
              <a:rPr lang="sr-Latn-RS" dirty="0"/>
              <a:t> </a:t>
            </a:r>
            <a:endParaRPr lang="sr-Latn-RS"/>
          </a:p>
        </p:txBody>
      </p:sp>
      <p:sp>
        <p:nvSpPr>
          <p:cNvPr id="6" name="Čuvar mesta za sadržaj 5">
            <a:extLst>
              <a:ext uri="{FF2B5EF4-FFF2-40B4-BE49-F238E27FC236}">
                <a16:creationId xmlns:a16="http://schemas.microsoft.com/office/drawing/2014/main" id="{80FADA84-F8FC-43F4-B779-AE9D890E3D64}"/>
              </a:ext>
            </a:extLst>
          </p:cNvPr>
          <p:cNvSpPr>
            <a:spLocks noGrp="1"/>
          </p:cNvSpPr>
          <p:nvPr>
            <p:ph idx="1"/>
          </p:nvPr>
        </p:nvSpPr>
        <p:spPr>
          <a:xfrm>
            <a:off x="1361342" y="1895416"/>
            <a:ext cx="9603275" cy="3450613"/>
          </a:xfrm>
        </p:spPr>
        <p:txBody>
          <a:bodyPr>
            <a:normAutofit/>
          </a:bodyPr>
          <a:lstStyle/>
          <a:p>
            <a:pPr algn="just"/>
            <a:endParaRPr lang="en-US" dirty="0"/>
          </a:p>
          <a:p>
            <a:pPr lvl="1"/>
            <a:endParaRPr lang="en-US" dirty="0"/>
          </a:p>
        </p:txBody>
      </p:sp>
      <p:sp>
        <p:nvSpPr>
          <p:cNvPr id="3" name="Okvir za tekst 2">
            <a:extLst>
              <a:ext uri="{FF2B5EF4-FFF2-40B4-BE49-F238E27FC236}">
                <a16:creationId xmlns:a16="http://schemas.microsoft.com/office/drawing/2014/main" id="{6818F1D9-F6F8-4637-B751-E7B6D57839D5}"/>
              </a:ext>
            </a:extLst>
          </p:cNvPr>
          <p:cNvSpPr txBox="1"/>
          <p:nvPr/>
        </p:nvSpPr>
        <p:spPr>
          <a:xfrm>
            <a:off x="1364255" y="2025266"/>
            <a:ext cx="83067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t>Kompleksan</a:t>
            </a:r>
            <a:r>
              <a:rPr lang="en-US" dirty="0"/>
              <a:t> </a:t>
            </a:r>
            <a:r>
              <a:rPr lang="en-US" dirty="0" err="1"/>
              <a:t>upiti</a:t>
            </a:r>
            <a:r>
              <a:rPr lang="en-US" dirty="0"/>
              <a:t> </a:t>
            </a:r>
            <a:r>
              <a:rPr lang="en-US" dirty="0" err="1"/>
              <a:t>ili</a:t>
            </a:r>
            <a:r>
              <a:rPr lang="en-US" dirty="0"/>
              <a:t> vi</a:t>
            </a:r>
            <a:r>
              <a:rPr lang="sr-Latn-RS" dirty="0" err="1"/>
              <a:t>še</a:t>
            </a:r>
            <a:r>
              <a:rPr lang="sr-Latn-RS" dirty="0"/>
              <a:t> jednostavnijih upita? </a:t>
            </a:r>
          </a:p>
          <a:p>
            <a:pPr marL="285750" indent="-285750">
              <a:buFont typeface="Arial"/>
              <a:buChar char="•"/>
            </a:pPr>
            <a:r>
              <a:rPr lang="en-US" dirty="0" err="1"/>
              <a:t>Usitnjavanje</a:t>
            </a:r>
            <a:r>
              <a:rPr lang="en-US" dirty="0"/>
              <a:t> </a:t>
            </a:r>
            <a:r>
              <a:rPr lang="en-US" dirty="0" err="1"/>
              <a:t>upita</a:t>
            </a:r>
            <a:r>
              <a:rPr lang="sr-Latn-RS" dirty="0"/>
              <a:t> </a:t>
            </a:r>
          </a:p>
          <a:p>
            <a:pPr lvl="1"/>
            <a:endParaRPr lang="en-US" b="1" dirty="0">
              <a:latin typeface="Consolas"/>
            </a:endParaRPr>
          </a:p>
        </p:txBody>
      </p:sp>
      <p:pic>
        <p:nvPicPr>
          <p:cNvPr id="4" name="Slika 4" descr="Slika na kojoj se nalazi tekst&#10;&#10;Opis je automatski generisan">
            <a:extLst>
              <a:ext uri="{FF2B5EF4-FFF2-40B4-BE49-F238E27FC236}">
                <a16:creationId xmlns:a16="http://schemas.microsoft.com/office/drawing/2014/main" id="{6EACA978-F305-4F6C-B5B4-D247B76A3E99}"/>
              </a:ext>
            </a:extLst>
          </p:cNvPr>
          <p:cNvPicPr>
            <a:picLocks noChangeAspect="1"/>
          </p:cNvPicPr>
          <p:nvPr/>
        </p:nvPicPr>
        <p:blipFill>
          <a:blip r:embed="rId2"/>
          <a:stretch>
            <a:fillRect/>
          </a:stretch>
        </p:blipFill>
        <p:spPr>
          <a:xfrm>
            <a:off x="2737413" y="2993322"/>
            <a:ext cx="6408516" cy="1459734"/>
          </a:xfrm>
          <a:prstGeom prst="rect">
            <a:avLst/>
          </a:prstGeom>
        </p:spPr>
      </p:pic>
    </p:spTree>
    <p:extLst>
      <p:ext uri="{BB962C8B-B14F-4D97-AF65-F5344CB8AC3E}">
        <p14:creationId xmlns:p14="http://schemas.microsoft.com/office/powerpoint/2010/main" val="346111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p:txBody>
          <a:bodyPr/>
          <a:lstStyle/>
          <a:p>
            <a:r>
              <a:rPr lang="en-US" dirty="0">
                <a:ea typeface="+mj-lt"/>
                <a:cs typeface="+mj-lt"/>
              </a:rPr>
              <a:t>TRANSFORMISANJE UPITA</a:t>
            </a:r>
            <a:r>
              <a:rPr lang="sr-Latn-RS" dirty="0">
                <a:ea typeface="+mj-lt"/>
                <a:cs typeface="+mj-lt"/>
              </a:rPr>
              <a:t> </a:t>
            </a:r>
            <a:endParaRPr lang="sr-Latn-RS">
              <a:ea typeface="+mj-lt"/>
              <a:cs typeface="+mj-lt"/>
            </a:endParaRPr>
          </a:p>
          <a:p>
            <a:endParaRPr lang="sr-Latn-RS" dirty="0"/>
          </a:p>
        </p:txBody>
      </p:sp>
      <p:sp>
        <p:nvSpPr>
          <p:cNvPr id="6" name="Čuvar mesta za sadržaj 5">
            <a:extLst>
              <a:ext uri="{FF2B5EF4-FFF2-40B4-BE49-F238E27FC236}">
                <a16:creationId xmlns:a16="http://schemas.microsoft.com/office/drawing/2014/main" id="{80FADA84-F8FC-43F4-B779-AE9D890E3D64}"/>
              </a:ext>
            </a:extLst>
          </p:cNvPr>
          <p:cNvSpPr>
            <a:spLocks noGrp="1"/>
          </p:cNvSpPr>
          <p:nvPr>
            <p:ph idx="1"/>
          </p:nvPr>
        </p:nvSpPr>
        <p:spPr>
          <a:xfrm>
            <a:off x="1361342" y="1895416"/>
            <a:ext cx="9603275" cy="3450613"/>
          </a:xfrm>
        </p:spPr>
        <p:txBody>
          <a:bodyPr>
            <a:normAutofit/>
          </a:bodyPr>
          <a:lstStyle/>
          <a:p>
            <a:pPr algn="just"/>
            <a:endParaRPr lang="en-US" dirty="0"/>
          </a:p>
          <a:p>
            <a:pPr lvl="1"/>
            <a:endParaRPr lang="en-US" dirty="0"/>
          </a:p>
        </p:txBody>
      </p:sp>
      <p:sp>
        <p:nvSpPr>
          <p:cNvPr id="3" name="Okvir za tekst 2">
            <a:extLst>
              <a:ext uri="{FF2B5EF4-FFF2-40B4-BE49-F238E27FC236}">
                <a16:creationId xmlns:a16="http://schemas.microsoft.com/office/drawing/2014/main" id="{6818F1D9-F6F8-4637-B751-E7B6D57839D5}"/>
              </a:ext>
            </a:extLst>
          </p:cNvPr>
          <p:cNvSpPr txBox="1"/>
          <p:nvPr/>
        </p:nvSpPr>
        <p:spPr>
          <a:xfrm>
            <a:off x="1364255" y="2025266"/>
            <a:ext cx="830671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err="1"/>
              <a:t>Dekompozicija</a:t>
            </a:r>
            <a:r>
              <a:rPr lang="en-US" dirty="0"/>
              <a:t> </a:t>
            </a:r>
            <a:r>
              <a:rPr lang="en-US" dirty="0" err="1"/>
              <a:t>spojeva</a:t>
            </a:r>
            <a:r>
              <a:rPr lang="sr-Latn-RS" dirty="0"/>
              <a:t> </a:t>
            </a:r>
            <a:endParaRPr lang="sr-Latn-RS">
              <a:ea typeface="+mn-lt"/>
              <a:cs typeface="+mn-lt"/>
            </a:endParaRPr>
          </a:p>
          <a:p>
            <a:pPr marL="285750" indent="-285750">
              <a:buFont typeface="Arial"/>
              <a:buChar char="•"/>
            </a:pPr>
            <a:endParaRPr lang="sr-Latn-RS" dirty="0"/>
          </a:p>
          <a:p>
            <a:pPr lvl="1"/>
            <a:endParaRPr lang="en-US" b="1" dirty="0">
              <a:latin typeface="Consolas"/>
            </a:endParaRPr>
          </a:p>
        </p:txBody>
      </p:sp>
      <p:pic>
        <p:nvPicPr>
          <p:cNvPr id="5" name="Slika 6" descr="Slika na kojoj se nalazi tekst&#10;&#10;Opis je automatski generisan">
            <a:extLst>
              <a:ext uri="{FF2B5EF4-FFF2-40B4-BE49-F238E27FC236}">
                <a16:creationId xmlns:a16="http://schemas.microsoft.com/office/drawing/2014/main" id="{CF7E8300-E2AA-45CC-A9A9-D3B721A3617E}"/>
              </a:ext>
            </a:extLst>
          </p:cNvPr>
          <p:cNvPicPr>
            <a:picLocks noChangeAspect="1"/>
          </p:cNvPicPr>
          <p:nvPr/>
        </p:nvPicPr>
        <p:blipFill>
          <a:blip r:embed="rId2"/>
          <a:stretch>
            <a:fillRect/>
          </a:stretch>
        </p:blipFill>
        <p:spPr>
          <a:xfrm>
            <a:off x="3673033" y="2591949"/>
            <a:ext cx="4662668" cy="912099"/>
          </a:xfrm>
          <a:prstGeom prst="rect">
            <a:avLst/>
          </a:prstGeom>
        </p:spPr>
      </p:pic>
      <p:pic>
        <p:nvPicPr>
          <p:cNvPr id="8" name="Slika 8" descr="Slika na kojoj se nalazi tekst&#10;&#10;Opis je automatski generisan">
            <a:extLst>
              <a:ext uri="{FF2B5EF4-FFF2-40B4-BE49-F238E27FC236}">
                <a16:creationId xmlns:a16="http://schemas.microsoft.com/office/drawing/2014/main" id="{A517739C-29C5-4E8A-9D24-45664069F201}"/>
              </a:ext>
            </a:extLst>
          </p:cNvPr>
          <p:cNvPicPr>
            <a:picLocks noChangeAspect="1"/>
          </p:cNvPicPr>
          <p:nvPr/>
        </p:nvPicPr>
        <p:blipFill>
          <a:blip r:embed="rId3"/>
          <a:stretch>
            <a:fillRect/>
          </a:stretch>
        </p:blipFill>
        <p:spPr>
          <a:xfrm>
            <a:off x="3422248" y="3862300"/>
            <a:ext cx="5578996" cy="638110"/>
          </a:xfrm>
          <a:prstGeom prst="rect">
            <a:avLst/>
          </a:prstGeom>
        </p:spPr>
      </p:pic>
    </p:spTree>
    <p:extLst>
      <p:ext uri="{BB962C8B-B14F-4D97-AF65-F5344CB8AC3E}">
        <p14:creationId xmlns:p14="http://schemas.microsoft.com/office/powerpoint/2010/main" val="626086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a:xfrm>
            <a:off x="1422642" y="737000"/>
            <a:ext cx="9603275" cy="1049235"/>
          </a:xfrm>
        </p:spPr>
        <p:txBody>
          <a:bodyPr/>
          <a:lstStyle/>
          <a:p>
            <a:r>
              <a:rPr lang="en-US" dirty="0" err="1"/>
              <a:t>Optimizator</a:t>
            </a:r>
            <a:r>
              <a:rPr lang="en-US" dirty="0"/>
              <a:t> </a:t>
            </a:r>
            <a:r>
              <a:rPr lang="en-US" dirty="0" err="1"/>
              <a:t>upita</a:t>
            </a:r>
            <a:r>
              <a:rPr lang="sr-Latn-RS" dirty="0"/>
              <a:t> </a:t>
            </a:r>
            <a:endParaRPr lang="sr-Latn-RS"/>
          </a:p>
        </p:txBody>
      </p:sp>
      <p:sp>
        <p:nvSpPr>
          <p:cNvPr id="6" name="Čuvar mesta za sadržaj 5">
            <a:extLst>
              <a:ext uri="{FF2B5EF4-FFF2-40B4-BE49-F238E27FC236}">
                <a16:creationId xmlns:a16="http://schemas.microsoft.com/office/drawing/2014/main" id="{80FADA84-F8FC-43F4-B779-AE9D890E3D64}"/>
              </a:ext>
            </a:extLst>
          </p:cNvPr>
          <p:cNvSpPr>
            <a:spLocks noGrp="1"/>
          </p:cNvSpPr>
          <p:nvPr>
            <p:ph idx="1"/>
          </p:nvPr>
        </p:nvSpPr>
        <p:spPr>
          <a:xfrm>
            <a:off x="1361342" y="1780594"/>
            <a:ext cx="9603275" cy="3450613"/>
          </a:xfrm>
        </p:spPr>
        <p:txBody>
          <a:bodyPr>
            <a:normAutofit/>
          </a:bodyPr>
          <a:lstStyle/>
          <a:p>
            <a:pPr algn="just"/>
            <a:r>
              <a:rPr lang="en-US" dirty="0" err="1">
                <a:ea typeface="+mn-lt"/>
                <a:cs typeface="+mn-lt"/>
              </a:rPr>
              <a:t>Možete</a:t>
            </a:r>
            <a:r>
              <a:rPr lang="en-US" dirty="0">
                <a:ea typeface="+mn-lt"/>
                <a:cs typeface="+mn-lt"/>
              </a:rPr>
              <a:t> </a:t>
            </a:r>
            <a:r>
              <a:rPr lang="en-US" dirty="0" err="1">
                <a:ea typeface="+mn-lt"/>
                <a:cs typeface="+mn-lt"/>
              </a:rPr>
              <a:t>videti</a:t>
            </a:r>
            <a:r>
              <a:rPr lang="en-US" dirty="0">
                <a:ea typeface="+mn-lt"/>
                <a:cs typeface="+mn-lt"/>
              </a:rPr>
              <a:t> </a:t>
            </a:r>
            <a:r>
              <a:rPr lang="en-US" dirty="0" err="1">
                <a:ea typeface="+mn-lt"/>
                <a:cs typeface="+mn-lt"/>
              </a:rPr>
              <a:t>koliko</a:t>
            </a:r>
            <a:r>
              <a:rPr lang="en-US" dirty="0">
                <a:ea typeface="+mn-lt"/>
                <a:cs typeface="+mn-lt"/>
              </a:rPr>
              <a:t> je </a:t>
            </a:r>
            <a:r>
              <a:rPr lang="en-US" dirty="0" err="1">
                <a:ea typeface="+mn-lt"/>
                <a:cs typeface="+mn-lt"/>
              </a:rPr>
              <a:t>skupo</a:t>
            </a:r>
            <a:r>
              <a:rPr lang="en-US" dirty="0">
                <a:ea typeface="+mn-lt"/>
                <a:cs typeface="+mn-lt"/>
              </a:rPr>
              <a:t> </a:t>
            </a:r>
            <a:r>
              <a:rPr lang="en-US" dirty="0" err="1">
                <a:ea typeface="+mn-lt"/>
                <a:cs typeface="+mn-lt"/>
              </a:rPr>
              <a:t>optimizator</a:t>
            </a:r>
            <a:r>
              <a:rPr lang="en-US" dirty="0">
                <a:ea typeface="+mn-lt"/>
                <a:cs typeface="+mn-lt"/>
              </a:rPr>
              <a:t> </a:t>
            </a:r>
            <a:r>
              <a:rPr lang="en-US" dirty="0" err="1">
                <a:ea typeface="+mn-lt"/>
                <a:cs typeface="+mn-lt"/>
              </a:rPr>
              <a:t>procenio</a:t>
            </a:r>
            <a:r>
              <a:rPr lang="en-US" dirty="0">
                <a:ea typeface="+mn-lt"/>
                <a:cs typeface="+mn-lt"/>
              </a:rPr>
              <a:t> </a:t>
            </a:r>
            <a:r>
              <a:rPr lang="en-US" dirty="0" err="1">
                <a:ea typeface="+mn-lt"/>
                <a:cs typeface="+mn-lt"/>
              </a:rPr>
              <a:t>upit</a:t>
            </a:r>
            <a:r>
              <a:rPr lang="en-US" dirty="0">
                <a:ea typeface="+mn-lt"/>
                <a:cs typeface="+mn-lt"/>
              </a:rPr>
              <a:t> </a:t>
            </a:r>
            <a:r>
              <a:rPr lang="en-US" dirty="0" err="1">
                <a:ea typeface="+mn-lt"/>
                <a:cs typeface="+mn-lt"/>
              </a:rPr>
              <a:t>tako</a:t>
            </a:r>
            <a:r>
              <a:rPr lang="en-US" dirty="0">
                <a:ea typeface="+mn-lt"/>
                <a:cs typeface="+mn-lt"/>
              </a:rPr>
              <a:t> </a:t>
            </a:r>
            <a:r>
              <a:rPr lang="en-US" dirty="0" err="1">
                <a:ea typeface="+mn-lt"/>
                <a:cs typeface="+mn-lt"/>
              </a:rPr>
              <a:t>što</a:t>
            </a:r>
            <a:r>
              <a:rPr lang="en-US" dirty="0">
                <a:ea typeface="+mn-lt"/>
                <a:cs typeface="+mn-lt"/>
              </a:rPr>
              <a:t> </a:t>
            </a:r>
            <a:r>
              <a:rPr lang="en-US" dirty="0" err="1">
                <a:ea typeface="+mn-lt"/>
                <a:cs typeface="+mn-lt"/>
              </a:rPr>
              <a:t>ćete</a:t>
            </a:r>
            <a:r>
              <a:rPr lang="en-US" dirty="0">
                <a:ea typeface="+mn-lt"/>
                <a:cs typeface="+mn-lt"/>
              </a:rPr>
              <a:t> </a:t>
            </a:r>
            <a:r>
              <a:rPr lang="en-US" dirty="0" err="1">
                <a:ea typeface="+mn-lt"/>
                <a:cs typeface="+mn-lt"/>
              </a:rPr>
              <a:t>pokrenuti</a:t>
            </a:r>
            <a:r>
              <a:rPr lang="en-US" dirty="0">
                <a:ea typeface="+mn-lt"/>
                <a:cs typeface="+mn-lt"/>
              </a:rPr>
              <a:t> </a:t>
            </a:r>
            <a:r>
              <a:rPr lang="en-US" dirty="0" err="1">
                <a:ea typeface="+mn-lt"/>
                <a:cs typeface="+mn-lt"/>
              </a:rPr>
              <a:t>upit</a:t>
            </a:r>
            <a:r>
              <a:rPr lang="en-US" dirty="0">
                <a:ea typeface="+mn-lt"/>
                <a:cs typeface="+mn-lt"/>
              </a:rPr>
              <a:t>, a </a:t>
            </a:r>
            <a:r>
              <a:rPr lang="en-US" dirty="0" err="1">
                <a:ea typeface="+mn-lt"/>
                <a:cs typeface="+mn-lt"/>
              </a:rPr>
              <a:t>zatim</a:t>
            </a:r>
            <a:r>
              <a:rPr lang="en-US" dirty="0">
                <a:ea typeface="+mn-lt"/>
                <a:cs typeface="+mn-lt"/>
              </a:rPr>
              <a:t> </a:t>
            </a:r>
            <a:r>
              <a:rPr lang="en-US" dirty="0" err="1">
                <a:ea typeface="+mn-lt"/>
                <a:cs typeface="+mn-lt"/>
              </a:rPr>
              <a:t>pregledati</a:t>
            </a:r>
            <a:r>
              <a:rPr lang="en-US" dirty="0">
                <a:ea typeface="+mn-lt"/>
                <a:cs typeface="+mn-lt"/>
              </a:rPr>
              <a:t> </a:t>
            </a:r>
            <a:r>
              <a:rPr lang="en-US" dirty="0" err="1">
                <a:ea typeface="+mn-lt"/>
                <a:cs typeface="+mn-lt"/>
              </a:rPr>
              <a:t>promenljivu</a:t>
            </a:r>
            <a:r>
              <a:rPr lang="en-US" dirty="0">
                <a:ea typeface="+mn-lt"/>
                <a:cs typeface="+mn-lt"/>
              </a:rPr>
              <a:t> </a:t>
            </a:r>
            <a:r>
              <a:rPr lang="en-US" dirty="0" err="1">
                <a:ea typeface="+mn-lt"/>
                <a:cs typeface="+mn-lt"/>
              </a:rPr>
              <a:t>sesije</a:t>
            </a:r>
            <a:r>
              <a:rPr lang="en-US" dirty="0">
                <a:ea typeface="+mn-lt"/>
                <a:cs typeface="+mn-lt"/>
              </a:rPr>
              <a:t> </a:t>
            </a:r>
            <a:r>
              <a:rPr lang="en-US" dirty="0" err="1">
                <a:ea typeface="+mn-lt"/>
                <a:cs typeface="+mn-lt"/>
              </a:rPr>
              <a:t>Last_query_cost</a:t>
            </a:r>
            <a:r>
              <a:rPr lang="en-US" dirty="0">
                <a:ea typeface="+mn-lt"/>
                <a:cs typeface="+mn-lt"/>
              </a:rPr>
              <a:t>: </a:t>
            </a:r>
            <a:endParaRPr lang="en-US" dirty="0"/>
          </a:p>
          <a:p>
            <a:pPr lvl="1"/>
            <a:endParaRPr lang="en-US" dirty="0"/>
          </a:p>
        </p:txBody>
      </p:sp>
      <p:pic>
        <p:nvPicPr>
          <p:cNvPr id="3" name="Slika 4">
            <a:extLst>
              <a:ext uri="{FF2B5EF4-FFF2-40B4-BE49-F238E27FC236}">
                <a16:creationId xmlns:a16="http://schemas.microsoft.com/office/drawing/2014/main" id="{E80F5BDD-5CEB-4E82-AAF5-3EF40756061F}"/>
              </a:ext>
            </a:extLst>
          </p:cNvPr>
          <p:cNvPicPr>
            <a:picLocks noChangeAspect="1"/>
          </p:cNvPicPr>
          <p:nvPr/>
        </p:nvPicPr>
        <p:blipFill>
          <a:blip r:embed="rId2"/>
          <a:stretch>
            <a:fillRect/>
          </a:stretch>
        </p:blipFill>
        <p:spPr>
          <a:xfrm>
            <a:off x="3287209" y="2632831"/>
            <a:ext cx="5752617" cy="515735"/>
          </a:xfrm>
          <a:prstGeom prst="rect">
            <a:avLst/>
          </a:prstGeom>
        </p:spPr>
      </p:pic>
      <p:pic>
        <p:nvPicPr>
          <p:cNvPr id="5" name="Slika 6" descr="Slika na kojoj se nalazi tekst&#10;&#10;Opis je automatski generisan">
            <a:extLst>
              <a:ext uri="{FF2B5EF4-FFF2-40B4-BE49-F238E27FC236}">
                <a16:creationId xmlns:a16="http://schemas.microsoft.com/office/drawing/2014/main" id="{527CE506-B1D7-4A75-B8C7-18A424CDE14C}"/>
              </a:ext>
            </a:extLst>
          </p:cNvPr>
          <p:cNvPicPr>
            <a:picLocks noChangeAspect="1"/>
          </p:cNvPicPr>
          <p:nvPr/>
        </p:nvPicPr>
        <p:blipFill>
          <a:blip r:embed="rId3"/>
          <a:stretch>
            <a:fillRect/>
          </a:stretch>
        </p:blipFill>
        <p:spPr>
          <a:xfrm>
            <a:off x="5240256" y="3232473"/>
            <a:ext cx="1615030" cy="697615"/>
          </a:xfrm>
          <a:prstGeom prst="rect">
            <a:avLst/>
          </a:prstGeom>
        </p:spPr>
      </p:pic>
      <p:pic>
        <p:nvPicPr>
          <p:cNvPr id="7" name="Slika 7">
            <a:extLst>
              <a:ext uri="{FF2B5EF4-FFF2-40B4-BE49-F238E27FC236}">
                <a16:creationId xmlns:a16="http://schemas.microsoft.com/office/drawing/2014/main" id="{7F15D1E1-079B-48C4-BF25-1BF69B46ED13}"/>
              </a:ext>
            </a:extLst>
          </p:cNvPr>
          <p:cNvPicPr>
            <a:picLocks noChangeAspect="1"/>
          </p:cNvPicPr>
          <p:nvPr/>
        </p:nvPicPr>
        <p:blipFill>
          <a:blip r:embed="rId4"/>
          <a:stretch>
            <a:fillRect/>
          </a:stretch>
        </p:blipFill>
        <p:spPr>
          <a:xfrm>
            <a:off x="4201161" y="4090089"/>
            <a:ext cx="3784921" cy="379539"/>
          </a:xfrm>
          <a:prstGeom prst="rect">
            <a:avLst/>
          </a:prstGeom>
        </p:spPr>
      </p:pic>
      <p:pic>
        <p:nvPicPr>
          <p:cNvPr id="8" name="Slika 8" descr="Slika na kojoj se nalazi tekst&#10;&#10;Opis je automatski generisan">
            <a:extLst>
              <a:ext uri="{FF2B5EF4-FFF2-40B4-BE49-F238E27FC236}">
                <a16:creationId xmlns:a16="http://schemas.microsoft.com/office/drawing/2014/main" id="{FE82C2BF-9D09-4F25-9032-7DDFB07031A8}"/>
              </a:ext>
            </a:extLst>
          </p:cNvPr>
          <p:cNvPicPr>
            <a:picLocks noChangeAspect="1"/>
          </p:cNvPicPr>
          <p:nvPr/>
        </p:nvPicPr>
        <p:blipFill>
          <a:blip r:embed="rId5"/>
          <a:stretch>
            <a:fillRect/>
          </a:stretch>
        </p:blipFill>
        <p:spPr>
          <a:xfrm>
            <a:off x="4523769" y="4571874"/>
            <a:ext cx="3133363" cy="697374"/>
          </a:xfrm>
          <a:prstGeom prst="rect">
            <a:avLst/>
          </a:prstGeom>
        </p:spPr>
      </p:pic>
      <p:sp>
        <p:nvSpPr>
          <p:cNvPr id="4" name="Okvir za tekst 3">
            <a:extLst>
              <a:ext uri="{FF2B5EF4-FFF2-40B4-BE49-F238E27FC236}">
                <a16:creationId xmlns:a16="http://schemas.microsoft.com/office/drawing/2014/main" id="{A78138B6-9256-4FEA-B7F2-8A3D6E0F01CE}"/>
              </a:ext>
            </a:extLst>
          </p:cNvPr>
          <p:cNvSpPr txBox="1"/>
          <p:nvPr/>
        </p:nvSpPr>
        <p:spPr>
          <a:xfrm>
            <a:off x="2125248" y="5423770"/>
            <a:ext cx="77640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Ovaj rezultat znači da je optimizator procenio da bi za izvršenje upita trebalo da </a:t>
            </a:r>
            <a:r>
              <a:rPr lang="en-US">
                <a:ea typeface="+mn-lt"/>
                <a:cs typeface="+mn-lt"/>
              </a:rPr>
              <a:t>uradi oko 550 pročitanih slučajnih stranica podataka od 4KB.</a:t>
            </a:r>
            <a:endParaRPr lang="sr-Latn-RS"/>
          </a:p>
        </p:txBody>
      </p:sp>
    </p:spTree>
    <p:extLst>
      <p:ext uri="{BB962C8B-B14F-4D97-AF65-F5344CB8AC3E}">
        <p14:creationId xmlns:p14="http://schemas.microsoft.com/office/powerpoint/2010/main" val="308736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263E30F-0901-4F0A-82D0-933BAEF628A6}"/>
              </a:ext>
            </a:extLst>
          </p:cNvPr>
          <p:cNvSpPr>
            <a:spLocks noGrp="1"/>
          </p:cNvSpPr>
          <p:nvPr>
            <p:ph type="title"/>
          </p:nvPr>
        </p:nvSpPr>
        <p:spPr/>
        <p:txBody>
          <a:bodyPr/>
          <a:lstStyle/>
          <a:p>
            <a:r>
              <a:rPr lang="en-US" dirty="0" err="1"/>
              <a:t>Preuređivanje</a:t>
            </a:r>
            <a:r>
              <a:rPr lang="en-US" dirty="0"/>
              <a:t> </a:t>
            </a:r>
            <a:r>
              <a:rPr lang="en-US" dirty="0" err="1"/>
              <a:t>spojeva</a:t>
            </a:r>
            <a:r>
              <a:rPr lang="en-US" dirty="0"/>
              <a:t> </a:t>
            </a:r>
            <a:endParaRPr lang="sr-Latn-RS" dirty="0"/>
          </a:p>
        </p:txBody>
      </p:sp>
      <p:sp>
        <p:nvSpPr>
          <p:cNvPr id="3" name="Čuvar mesta za sadržaj 2">
            <a:extLst>
              <a:ext uri="{FF2B5EF4-FFF2-40B4-BE49-F238E27FC236}">
                <a16:creationId xmlns:a16="http://schemas.microsoft.com/office/drawing/2014/main" id="{E819E65A-DF9E-40F6-937D-0050124D45B1}"/>
              </a:ext>
            </a:extLst>
          </p:cNvPr>
          <p:cNvSpPr>
            <a:spLocks noGrp="1"/>
          </p:cNvSpPr>
          <p:nvPr>
            <p:ph idx="1"/>
          </p:nvPr>
        </p:nvSpPr>
        <p:spPr/>
        <p:txBody>
          <a:bodyPr/>
          <a:lstStyle/>
          <a:p>
            <a:pPr algn="just"/>
            <a:r>
              <a:rPr lang="en-US" err="1">
                <a:ea typeface="+mn-lt"/>
                <a:cs typeface="+mn-lt"/>
              </a:rPr>
              <a:t>Tabele</a:t>
            </a:r>
            <a:r>
              <a:rPr lang="en-US" dirty="0">
                <a:ea typeface="+mn-lt"/>
                <a:cs typeface="+mn-lt"/>
              </a:rPr>
              <a:t> ne </a:t>
            </a:r>
            <a:r>
              <a:rPr lang="en-US" err="1">
                <a:ea typeface="+mn-lt"/>
                <a:cs typeface="+mn-lt"/>
              </a:rPr>
              <a:t>moraju</a:t>
            </a:r>
            <a:r>
              <a:rPr lang="en-US" dirty="0">
                <a:ea typeface="+mn-lt"/>
                <a:cs typeface="+mn-lt"/>
              </a:rPr>
              <a:t> </a:t>
            </a:r>
            <a:r>
              <a:rPr lang="en-US" err="1">
                <a:ea typeface="+mn-lt"/>
                <a:cs typeface="+mn-lt"/>
              </a:rPr>
              <a:t>uvek</a:t>
            </a:r>
            <a:r>
              <a:rPr lang="en-US" dirty="0">
                <a:ea typeface="+mn-lt"/>
                <a:cs typeface="+mn-lt"/>
              </a:rPr>
              <a:t> da se </a:t>
            </a:r>
            <a:r>
              <a:rPr lang="en-US" err="1">
                <a:ea typeface="+mn-lt"/>
                <a:cs typeface="+mn-lt"/>
              </a:rPr>
              <a:t>spajaju</a:t>
            </a:r>
            <a:r>
              <a:rPr lang="en-US" dirty="0">
                <a:ea typeface="+mn-lt"/>
                <a:cs typeface="+mn-lt"/>
              </a:rPr>
              <a:t> </a:t>
            </a:r>
            <a:r>
              <a:rPr lang="en-US" err="1">
                <a:ea typeface="+mn-lt"/>
                <a:cs typeface="+mn-lt"/>
              </a:rPr>
              <a:t>redosledom</a:t>
            </a:r>
            <a:r>
              <a:rPr lang="en-US" dirty="0">
                <a:ea typeface="+mn-lt"/>
                <a:cs typeface="+mn-lt"/>
              </a:rPr>
              <a:t> koji </a:t>
            </a:r>
            <a:r>
              <a:rPr lang="en-US" err="1">
                <a:ea typeface="+mn-lt"/>
                <a:cs typeface="+mn-lt"/>
              </a:rPr>
              <a:t>navedete</a:t>
            </a:r>
            <a:r>
              <a:rPr lang="en-US" dirty="0">
                <a:ea typeface="+mn-lt"/>
                <a:cs typeface="+mn-lt"/>
              </a:rPr>
              <a:t> u </a:t>
            </a:r>
            <a:r>
              <a:rPr lang="en-US" err="1">
                <a:ea typeface="+mn-lt"/>
                <a:cs typeface="+mn-lt"/>
              </a:rPr>
              <a:t>upitu</a:t>
            </a:r>
            <a:r>
              <a:rPr lang="en-US" dirty="0">
                <a:ea typeface="+mn-lt"/>
                <a:cs typeface="+mn-lt"/>
              </a:rPr>
              <a:t>. </a:t>
            </a:r>
            <a:r>
              <a:rPr lang="en-US" err="1">
                <a:ea typeface="+mn-lt"/>
                <a:cs typeface="+mn-lt"/>
              </a:rPr>
              <a:t>Određivanje</a:t>
            </a:r>
            <a:r>
              <a:rPr lang="en-US" dirty="0">
                <a:ea typeface="+mn-lt"/>
                <a:cs typeface="+mn-lt"/>
              </a:rPr>
              <a:t> </a:t>
            </a:r>
            <a:r>
              <a:rPr lang="en-US" err="1">
                <a:ea typeface="+mn-lt"/>
                <a:cs typeface="+mn-lt"/>
              </a:rPr>
              <a:t>najboljeg</a:t>
            </a:r>
            <a:r>
              <a:rPr lang="en-US" dirty="0">
                <a:ea typeface="+mn-lt"/>
                <a:cs typeface="+mn-lt"/>
              </a:rPr>
              <a:t> </a:t>
            </a:r>
            <a:r>
              <a:rPr lang="en-US" err="1">
                <a:ea typeface="+mn-lt"/>
                <a:cs typeface="+mn-lt"/>
              </a:rPr>
              <a:t>redosleda</a:t>
            </a:r>
            <a:r>
              <a:rPr lang="en-US" dirty="0">
                <a:ea typeface="+mn-lt"/>
                <a:cs typeface="+mn-lt"/>
              </a:rPr>
              <a:t> </a:t>
            </a:r>
            <a:r>
              <a:rPr lang="en-US" err="1">
                <a:ea typeface="+mn-lt"/>
                <a:cs typeface="+mn-lt"/>
              </a:rPr>
              <a:t>spoja</a:t>
            </a:r>
            <a:r>
              <a:rPr lang="en-US" dirty="0">
                <a:ea typeface="+mn-lt"/>
                <a:cs typeface="+mn-lt"/>
              </a:rPr>
              <a:t> je </a:t>
            </a:r>
            <a:r>
              <a:rPr lang="en-US" err="1">
                <a:ea typeface="+mn-lt"/>
                <a:cs typeface="+mn-lt"/>
              </a:rPr>
              <a:t>važna</a:t>
            </a:r>
            <a:r>
              <a:rPr lang="en-US" dirty="0">
                <a:ea typeface="+mn-lt"/>
                <a:cs typeface="+mn-lt"/>
              </a:rPr>
              <a:t> </a:t>
            </a:r>
            <a:r>
              <a:rPr lang="en-US">
                <a:ea typeface="+mn-lt"/>
                <a:cs typeface="+mn-lt"/>
              </a:rPr>
              <a:t>optimizacija.</a:t>
            </a:r>
            <a:endParaRPr lang="sr-Latn-RS">
              <a:ea typeface="+mn-lt"/>
              <a:cs typeface="+mn-lt"/>
            </a:endParaRPr>
          </a:p>
          <a:p>
            <a:pPr algn="just"/>
            <a:r>
              <a:rPr lang="en-US" dirty="0">
                <a:ea typeface="+mn-lt"/>
                <a:cs typeface="+mn-lt"/>
              </a:rPr>
              <a:t> </a:t>
            </a:r>
            <a:r>
              <a:rPr lang="en-US" err="1">
                <a:ea typeface="+mn-lt"/>
                <a:cs typeface="+mn-lt"/>
              </a:rPr>
              <a:t>Često</a:t>
            </a:r>
            <a:r>
              <a:rPr lang="en-US" dirty="0">
                <a:ea typeface="+mn-lt"/>
                <a:cs typeface="+mn-lt"/>
              </a:rPr>
              <a:t> je </a:t>
            </a:r>
            <a:r>
              <a:rPr lang="en-US" err="1">
                <a:ea typeface="+mn-lt"/>
                <a:cs typeface="+mn-lt"/>
              </a:rPr>
              <a:t>moguće</a:t>
            </a:r>
            <a:r>
              <a:rPr lang="en-US" dirty="0">
                <a:ea typeface="+mn-lt"/>
                <a:cs typeface="+mn-lt"/>
              </a:rPr>
              <a:t> </a:t>
            </a:r>
            <a:r>
              <a:rPr lang="en-US" err="1">
                <a:ea typeface="+mn-lt"/>
                <a:cs typeface="+mn-lt"/>
              </a:rPr>
              <a:t>spojiti</a:t>
            </a:r>
            <a:r>
              <a:rPr lang="en-US" dirty="0">
                <a:ea typeface="+mn-lt"/>
                <a:cs typeface="+mn-lt"/>
              </a:rPr>
              <a:t> </a:t>
            </a:r>
            <a:r>
              <a:rPr lang="en-US" err="1">
                <a:ea typeface="+mn-lt"/>
                <a:cs typeface="+mn-lt"/>
              </a:rPr>
              <a:t>tabele</a:t>
            </a:r>
            <a:r>
              <a:rPr lang="en-US" dirty="0">
                <a:ea typeface="+mn-lt"/>
                <a:cs typeface="+mn-lt"/>
              </a:rPr>
              <a:t> u </a:t>
            </a:r>
            <a:r>
              <a:rPr lang="en-US" err="1">
                <a:ea typeface="+mn-lt"/>
                <a:cs typeface="+mn-lt"/>
              </a:rPr>
              <a:t>nekoliko</a:t>
            </a:r>
            <a:r>
              <a:rPr lang="en-US" dirty="0">
                <a:ea typeface="+mn-lt"/>
                <a:cs typeface="+mn-lt"/>
              </a:rPr>
              <a:t> </a:t>
            </a:r>
            <a:r>
              <a:rPr lang="en-US" err="1">
                <a:ea typeface="+mn-lt"/>
                <a:cs typeface="+mn-lt"/>
              </a:rPr>
              <a:t>različitih</a:t>
            </a:r>
            <a:r>
              <a:rPr lang="en-US" dirty="0">
                <a:ea typeface="+mn-lt"/>
                <a:cs typeface="+mn-lt"/>
              </a:rPr>
              <a:t> </a:t>
            </a:r>
            <a:r>
              <a:rPr lang="en-US" err="1">
                <a:ea typeface="+mn-lt"/>
                <a:cs typeface="+mn-lt"/>
              </a:rPr>
              <a:t>redosleda</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dobiti</a:t>
            </a:r>
            <a:r>
              <a:rPr lang="en-US" dirty="0">
                <a:ea typeface="+mn-lt"/>
                <a:cs typeface="+mn-lt"/>
              </a:rPr>
              <a:t> </a:t>
            </a:r>
            <a:r>
              <a:rPr lang="en-US" err="1">
                <a:ea typeface="+mn-lt"/>
                <a:cs typeface="+mn-lt"/>
              </a:rPr>
              <a:t>iste</a:t>
            </a:r>
            <a:r>
              <a:rPr lang="en-US" dirty="0">
                <a:ea typeface="+mn-lt"/>
                <a:cs typeface="+mn-lt"/>
              </a:rPr>
              <a:t> </a:t>
            </a:r>
            <a:r>
              <a:rPr lang="en-US" err="1">
                <a:ea typeface="+mn-lt"/>
                <a:cs typeface="+mn-lt"/>
              </a:rPr>
              <a:t>rezultate</a:t>
            </a:r>
            <a:r>
              <a:rPr lang="en-US" dirty="0">
                <a:ea typeface="+mn-lt"/>
                <a:cs typeface="+mn-lt"/>
              </a:rPr>
              <a:t>. </a:t>
            </a:r>
            <a:endParaRPr lang="sr-Latn-RS">
              <a:ea typeface="+mn-lt"/>
              <a:cs typeface="+mn-lt"/>
            </a:endParaRPr>
          </a:p>
          <a:p>
            <a:pPr algn="just"/>
            <a:r>
              <a:rPr lang="en-US">
                <a:ea typeface="+mn-lt"/>
                <a:cs typeface="+mn-lt"/>
              </a:rPr>
              <a:t>Optimizator</a:t>
            </a:r>
            <a:r>
              <a:rPr lang="en-US" dirty="0">
                <a:ea typeface="+mn-lt"/>
                <a:cs typeface="+mn-lt"/>
              </a:rPr>
              <a:t> </a:t>
            </a:r>
            <a:r>
              <a:rPr lang="en-US" err="1">
                <a:ea typeface="+mn-lt"/>
                <a:cs typeface="+mn-lt"/>
              </a:rPr>
              <a:t>spojeva</a:t>
            </a:r>
            <a:r>
              <a:rPr lang="en-US" dirty="0">
                <a:ea typeface="+mn-lt"/>
                <a:cs typeface="+mn-lt"/>
              </a:rPr>
              <a:t> </a:t>
            </a:r>
            <a:r>
              <a:rPr lang="en-US" err="1">
                <a:ea typeface="+mn-lt"/>
                <a:cs typeface="+mn-lt"/>
              </a:rPr>
              <a:t>procenjuje</a:t>
            </a:r>
            <a:r>
              <a:rPr lang="en-US" dirty="0">
                <a:ea typeface="+mn-lt"/>
                <a:cs typeface="+mn-lt"/>
              </a:rPr>
              <a:t> </a:t>
            </a:r>
            <a:r>
              <a:rPr lang="en-US" err="1">
                <a:ea typeface="+mn-lt"/>
                <a:cs typeface="+mn-lt"/>
              </a:rPr>
              <a:t>troškove</a:t>
            </a:r>
            <a:r>
              <a:rPr lang="en-US" dirty="0">
                <a:ea typeface="+mn-lt"/>
                <a:cs typeface="+mn-lt"/>
              </a:rPr>
              <a:t> za </a:t>
            </a:r>
            <a:r>
              <a:rPr lang="en-US" err="1">
                <a:ea typeface="+mn-lt"/>
                <a:cs typeface="+mn-lt"/>
              </a:rPr>
              <a:t>različite</a:t>
            </a:r>
            <a:r>
              <a:rPr lang="en-US" dirty="0">
                <a:ea typeface="+mn-lt"/>
                <a:cs typeface="+mn-lt"/>
              </a:rPr>
              <a:t> </a:t>
            </a:r>
            <a:r>
              <a:rPr lang="en-US" err="1">
                <a:ea typeface="+mn-lt"/>
                <a:cs typeface="+mn-lt"/>
              </a:rPr>
              <a:t>planove</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pokušava</a:t>
            </a:r>
            <a:r>
              <a:rPr lang="en-US" dirty="0">
                <a:ea typeface="+mn-lt"/>
                <a:cs typeface="+mn-lt"/>
              </a:rPr>
              <a:t> da </a:t>
            </a:r>
            <a:r>
              <a:rPr lang="en-US" err="1">
                <a:ea typeface="+mn-lt"/>
                <a:cs typeface="+mn-lt"/>
              </a:rPr>
              <a:t>izabere</a:t>
            </a:r>
            <a:r>
              <a:rPr lang="en-US" dirty="0">
                <a:ea typeface="+mn-lt"/>
                <a:cs typeface="+mn-lt"/>
              </a:rPr>
              <a:t> </a:t>
            </a:r>
            <a:r>
              <a:rPr lang="en-US" err="1">
                <a:ea typeface="+mn-lt"/>
                <a:cs typeface="+mn-lt"/>
              </a:rPr>
              <a:t>najoptimalniji</a:t>
            </a:r>
            <a:r>
              <a:rPr lang="en-US" dirty="0">
                <a:ea typeface="+mn-lt"/>
                <a:cs typeface="+mn-lt"/>
              </a:rPr>
              <a:t>.</a:t>
            </a:r>
            <a:r>
              <a:rPr lang="sr-Latn-RS" dirty="0">
                <a:ea typeface="+mn-lt"/>
                <a:cs typeface="+mn-lt"/>
              </a:rPr>
              <a:t> </a:t>
            </a:r>
            <a:endParaRPr lang="sr-Latn-RS"/>
          </a:p>
        </p:txBody>
      </p:sp>
    </p:spTree>
    <p:extLst>
      <p:ext uri="{BB962C8B-B14F-4D97-AF65-F5344CB8AC3E}">
        <p14:creationId xmlns:p14="http://schemas.microsoft.com/office/powerpoint/2010/main" val="471377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263E30F-0901-4F0A-82D0-933BAEF628A6}"/>
              </a:ext>
            </a:extLst>
          </p:cNvPr>
          <p:cNvSpPr>
            <a:spLocks noGrp="1"/>
          </p:cNvSpPr>
          <p:nvPr>
            <p:ph type="title"/>
          </p:nvPr>
        </p:nvSpPr>
        <p:spPr>
          <a:xfrm>
            <a:off x="1451579" y="804519"/>
            <a:ext cx="11137713" cy="1049235"/>
          </a:xfrm>
        </p:spPr>
        <p:txBody>
          <a:bodyPr/>
          <a:lstStyle/>
          <a:p>
            <a:r>
              <a:rPr lang="en-US" dirty="0" err="1"/>
              <a:t>Pretvaranje</a:t>
            </a:r>
            <a:r>
              <a:rPr lang="en-US" dirty="0"/>
              <a:t> OUTER JOIN-ova u INNER JOIN-</a:t>
            </a:r>
            <a:r>
              <a:rPr lang="en-US" dirty="0" err="1"/>
              <a:t>ove</a:t>
            </a:r>
            <a:r>
              <a:rPr lang="sr-Latn-RS" dirty="0"/>
              <a:t> </a:t>
            </a:r>
            <a:endParaRPr lang="sr-Latn-RS"/>
          </a:p>
        </p:txBody>
      </p:sp>
      <p:sp>
        <p:nvSpPr>
          <p:cNvPr id="3" name="Čuvar mesta za sadržaj 2">
            <a:extLst>
              <a:ext uri="{FF2B5EF4-FFF2-40B4-BE49-F238E27FC236}">
                <a16:creationId xmlns:a16="http://schemas.microsoft.com/office/drawing/2014/main" id="{E819E65A-DF9E-40F6-937D-0050124D45B1}"/>
              </a:ext>
            </a:extLst>
          </p:cNvPr>
          <p:cNvSpPr>
            <a:spLocks noGrp="1"/>
          </p:cNvSpPr>
          <p:nvPr>
            <p:ph idx="1"/>
          </p:nvPr>
        </p:nvSpPr>
        <p:spPr/>
        <p:txBody>
          <a:bodyPr/>
          <a:lstStyle/>
          <a:p>
            <a:pPr algn="just"/>
            <a:r>
              <a:rPr lang="en-US" dirty="0">
                <a:ea typeface="+mn-lt"/>
                <a:cs typeface="+mn-lt"/>
              </a:rPr>
              <a:t>OUTER JOIN ne mora </a:t>
            </a:r>
            <a:r>
              <a:rPr lang="en-US" err="1">
                <a:ea typeface="+mn-lt"/>
                <a:cs typeface="+mn-lt"/>
              </a:rPr>
              <a:t>nužno</a:t>
            </a:r>
            <a:r>
              <a:rPr lang="en-US" dirty="0">
                <a:ea typeface="+mn-lt"/>
                <a:cs typeface="+mn-lt"/>
              </a:rPr>
              <a:t> </a:t>
            </a:r>
            <a:r>
              <a:rPr lang="en-US" err="1">
                <a:ea typeface="+mn-lt"/>
                <a:cs typeface="+mn-lt"/>
              </a:rPr>
              <a:t>biti</a:t>
            </a:r>
            <a:r>
              <a:rPr lang="en-US" dirty="0">
                <a:ea typeface="+mn-lt"/>
                <a:cs typeface="+mn-lt"/>
              </a:rPr>
              <a:t> </a:t>
            </a:r>
            <a:r>
              <a:rPr lang="en-US" err="1">
                <a:ea typeface="+mn-lt"/>
                <a:cs typeface="+mn-lt"/>
              </a:rPr>
              <a:t>izvršeno</a:t>
            </a:r>
            <a:r>
              <a:rPr lang="en-US" dirty="0">
                <a:ea typeface="+mn-lt"/>
                <a:cs typeface="+mn-lt"/>
              </a:rPr>
              <a:t> </a:t>
            </a:r>
            <a:r>
              <a:rPr lang="en-US" err="1">
                <a:ea typeface="+mn-lt"/>
                <a:cs typeface="+mn-lt"/>
              </a:rPr>
              <a:t>kao</a:t>
            </a:r>
            <a:r>
              <a:rPr lang="en-US" dirty="0">
                <a:ea typeface="+mn-lt"/>
                <a:cs typeface="+mn-lt"/>
              </a:rPr>
              <a:t> OUTER JOIN. Neki </a:t>
            </a:r>
            <a:r>
              <a:rPr lang="en-US" err="1">
                <a:ea typeface="+mn-lt"/>
                <a:cs typeface="+mn-lt"/>
              </a:rPr>
              <a:t>faktori</a:t>
            </a:r>
            <a:r>
              <a:rPr lang="en-US" dirty="0">
                <a:ea typeface="+mn-lt"/>
                <a:cs typeface="+mn-lt"/>
              </a:rPr>
              <a:t>, </a:t>
            </a:r>
            <a:r>
              <a:rPr lang="en-US" err="1">
                <a:ea typeface="+mn-lt"/>
                <a:cs typeface="+mn-lt"/>
              </a:rPr>
              <a:t>poput</a:t>
            </a:r>
            <a:r>
              <a:rPr lang="en-US" dirty="0">
                <a:ea typeface="+mn-lt"/>
                <a:cs typeface="+mn-lt"/>
              </a:rPr>
              <a:t> </a:t>
            </a:r>
            <a:r>
              <a:rPr lang="en-US" err="1">
                <a:ea typeface="+mn-lt"/>
                <a:cs typeface="+mn-lt"/>
              </a:rPr>
              <a:t>klauzule</a:t>
            </a:r>
            <a:r>
              <a:rPr lang="en-US" dirty="0">
                <a:ea typeface="+mn-lt"/>
                <a:cs typeface="+mn-lt"/>
              </a:rPr>
              <a:t> WHERE </a:t>
            </a:r>
            <a:r>
              <a:rPr lang="en-US" err="1">
                <a:ea typeface="+mn-lt"/>
                <a:cs typeface="+mn-lt"/>
              </a:rPr>
              <a:t>i</a:t>
            </a:r>
            <a:r>
              <a:rPr lang="en-US" dirty="0">
                <a:ea typeface="+mn-lt"/>
                <a:cs typeface="+mn-lt"/>
              </a:rPr>
              <a:t> </a:t>
            </a:r>
            <a:r>
              <a:rPr lang="en-US" err="1">
                <a:ea typeface="+mn-lt"/>
                <a:cs typeface="+mn-lt"/>
              </a:rPr>
              <a:t>šeme</a:t>
            </a:r>
            <a:r>
              <a:rPr lang="en-US" dirty="0">
                <a:ea typeface="+mn-lt"/>
                <a:cs typeface="+mn-lt"/>
              </a:rPr>
              <a:t> </a:t>
            </a:r>
            <a:r>
              <a:rPr lang="en-US" err="1">
                <a:ea typeface="+mn-lt"/>
                <a:cs typeface="+mn-lt"/>
              </a:rPr>
              <a:t>tabele</a:t>
            </a:r>
            <a:r>
              <a:rPr lang="en-US" dirty="0">
                <a:ea typeface="+mn-lt"/>
                <a:cs typeface="+mn-lt"/>
              </a:rPr>
              <a:t>, </a:t>
            </a:r>
            <a:r>
              <a:rPr lang="en-US" err="1">
                <a:ea typeface="+mn-lt"/>
                <a:cs typeface="+mn-lt"/>
              </a:rPr>
              <a:t>zapravo</a:t>
            </a:r>
            <a:r>
              <a:rPr lang="en-US" dirty="0">
                <a:ea typeface="+mn-lt"/>
                <a:cs typeface="+mn-lt"/>
              </a:rPr>
              <a:t> </a:t>
            </a:r>
            <a:r>
              <a:rPr lang="en-US" err="1">
                <a:ea typeface="+mn-lt"/>
                <a:cs typeface="+mn-lt"/>
              </a:rPr>
              <a:t>mogu</a:t>
            </a:r>
            <a:r>
              <a:rPr lang="en-US" dirty="0">
                <a:ea typeface="+mn-lt"/>
                <a:cs typeface="+mn-lt"/>
              </a:rPr>
              <a:t> </a:t>
            </a:r>
            <a:r>
              <a:rPr lang="en-US" err="1">
                <a:ea typeface="+mn-lt"/>
                <a:cs typeface="+mn-lt"/>
              </a:rPr>
              <a:t>dovesti</a:t>
            </a:r>
            <a:r>
              <a:rPr lang="en-US" dirty="0">
                <a:ea typeface="+mn-lt"/>
                <a:cs typeface="+mn-lt"/>
              </a:rPr>
              <a:t> do toga da OUTER JOIN </a:t>
            </a:r>
            <a:r>
              <a:rPr lang="en-US" err="1">
                <a:ea typeface="+mn-lt"/>
                <a:cs typeface="+mn-lt"/>
              </a:rPr>
              <a:t>bude</a:t>
            </a:r>
            <a:r>
              <a:rPr lang="en-US" dirty="0">
                <a:ea typeface="+mn-lt"/>
                <a:cs typeface="+mn-lt"/>
              </a:rPr>
              <a:t> </a:t>
            </a:r>
            <a:r>
              <a:rPr lang="en-US" err="1">
                <a:ea typeface="+mn-lt"/>
                <a:cs typeface="+mn-lt"/>
              </a:rPr>
              <a:t>ekvivalentan</a:t>
            </a:r>
            <a:r>
              <a:rPr lang="en-US" dirty="0">
                <a:ea typeface="+mn-lt"/>
                <a:cs typeface="+mn-lt"/>
              </a:rPr>
              <a:t> INNER JOIN-u. MySQL to </a:t>
            </a:r>
            <a:r>
              <a:rPr lang="en-US" err="1">
                <a:ea typeface="+mn-lt"/>
                <a:cs typeface="+mn-lt"/>
              </a:rPr>
              <a:t>može</a:t>
            </a:r>
            <a:r>
              <a:rPr lang="en-US" dirty="0">
                <a:ea typeface="+mn-lt"/>
                <a:cs typeface="+mn-lt"/>
              </a:rPr>
              <a:t> </a:t>
            </a:r>
            <a:r>
              <a:rPr lang="en-US" err="1">
                <a:ea typeface="+mn-lt"/>
                <a:cs typeface="+mn-lt"/>
              </a:rPr>
              <a:t>prepoznati</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preurediti</a:t>
            </a:r>
            <a:r>
              <a:rPr lang="en-US" dirty="0">
                <a:ea typeface="+mn-lt"/>
                <a:cs typeface="+mn-lt"/>
              </a:rPr>
              <a:t> </a:t>
            </a:r>
            <a:r>
              <a:rPr lang="en-US" err="1">
                <a:ea typeface="+mn-lt"/>
                <a:cs typeface="+mn-lt"/>
              </a:rPr>
              <a:t>spoj</a:t>
            </a:r>
            <a:r>
              <a:rPr lang="en-US" dirty="0">
                <a:ea typeface="+mn-lt"/>
                <a:cs typeface="+mn-lt"/>
              </a:rPr>
              <a:t>. </a:t>
            </a:r>
            <a:endParaRPr lang="sr-Latn-RS"/>
          </a:p>
        </p:txBody>
      </p:sp>
    </p:spTree>
    <p:extLst>
      <p:ext uri="{BB962C8B-B14F-4D97-AF65-F5344CB8AC3E}">
        <p14:creationId xmlns:p14="http://schemas.microsoft.com/office/powerpoint/2010/main" val="761576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263E30F-0901-4F0A-82D0-933BAEF628A6}"/>
              </a:ext>
            </a:extLst>
          </p:cNvPr>
          <p:cNvSpPr>
            <a:spLocks noGrp="1"/>
          </p:cNvSpPr>
          <p:nvPr>
            <p:ph type="title"/>
          </p:nvPr>
        </p:nvSpPr>
        <p:spPr/>
        <p:txBody>
          <a:bodyPr/>
          <a:lstStyle/>
          <a:p>
            <a:r>
              <a:rPr lang="en-US" dirty="0"/>
              <a:t>Primena </a:t>
            </a:r>
            <a:r>
              <a:rPr lang="en-US" dirty="0" err="1"/>
              <a:t>pravila</a:t>
            </a:r>
            <a:r>
              <a:rPr lang="en-US" dirty="0"/>
              <a:t> </a:t>
            </a:r>
            <a:r>
              <a:rPr lang="en-US" dirty="0" err="1"/>
              <a:t>algebarske</a:t>
            </a:r>
            <a:r>
              <a:rPr lang="en-US" dirty="0"/>
              <a:t> </a:t>
            </a:r>
            <a:r>
              <a:rPr lang="en-US" dirty="0" err="1"/>
              <a:t>ekvivalencije</a:t>
            </a:r>
            <a:r>
              <a:rPr lang="en-US" dirty="0"/>
              <a:t> </a:t>
            </a:r>
            <a:endParaRPr lang="sr-Latn-RS" dirty="0"/>
          </a:p>
        </p:txBody>
      </p:sp>
      <p:sp>
        <p:nvSpPr>
          <p:cNvPr id="3" name="Čuvar mesta za sadržaj 2">
            <a:extLst>
              <a:ext uri="{FF2B5EF4-FFF2-40B4-BE49-F238E27FC236}">
                <a16:creationId xmlns:a16="http://schemas.microsoft.com/office/drawing/2014/main" id="{E819E65A-DF9E-40F6-937D-0050124D45B1}"/>
              </a:ext>
            </a:extLst>
          </p:cNvPr>
          <p:cNvSpPr>
            <a:spLocks noGrp="1"/>
          </p:cNvSpPr>
          <p:nvPr>
            <p:ph idx="1"/>
          </p:nvPr>
        </p:nvSpPr>
        <p:spPr/>
        <p:txBody>
          <a:bodyPr/>
          <a:lstStyle/>
          <a:p>
            <a:pPr algn="just"/>
            <a:r>
              <a:rPr lang="en-US" dirty="0">
                <a:ea typeface="+mn-lt"/>
                <a:cs typeface="+mn-lt"/>
              </a:rPr>
              <a:t>MySQL </a:t>
            </a:r>
            <a:r>
              <a:rPr lang="en-US" err="1">
                <a:ea typeface="+mn-lt"/>
                <a:cs typeface="+mn-lt"/>
              </a:rPr>
              <a:t>primenjuje</a:t>
            </a:r>
            <a:r>
              <a:rPr lang="en-US" dirty="0">
                <a:ea typeface="+mn-lt"/>
                <a:cs typeface="+mn-lt"/>
              </a:rPr>
              <a:t> </a:t>
            </a:r>
            <a:r>
              <a:rPr lang="en-US" err="1">
                <a:ea typeface="+mn-lt"/>
                <a:cs typeface="+mn-lt"/>
              </a:rPr>
              <a:t>algebarske</a:t>
            </a:r>
            <a:r>
              <a:rPr lang="en-US" dirty="0">
                <a:ea typeface="+mn-lt"/>
                <a:cs typeface="+mn-lt"/>
              </a:rPr>
              <a:t> </a:t>
            </a:r>
            <a:r>
              <a:rPr lang="en-US" err="1">
                <a:ea typeface="+mn-lt"/>
                <a:cs typeface="+mn-lt"/>
              </a:rPr>
              <a:t>transformacije</a:t>
            </a:r>
            <a:r>
              <a:rPr lang="en-US" dirty="0">
                <a:ea typeface="+mn-lt"/>
                <a:cs typeface="+mn-lt"/>
              </a:rPr>
              <a:t> za </a:t>
            </a:r>
            <a:r>
              <a:rPr lang="en-US" err="1">
                <a:ea typeface="+mn-lt"/>
                <a:cs typeface="+mn-lt"/>
              </a:rPr>
              <a:t>pojednostavljivanje</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kanonizaciju</a:t>
            </a:r>
            <a:r>
              <a:rPr lang="en-US" dirty="0">
                <a:ea typeface="+mn-lt"/>
                <a:cs typeface="+mn-lt"/>
              </a:rPr>
              <a:t> </a:t>
            </a:r>
            <a:r>
              <a:rPr lang="en-US" err="1">
                <a:ea typeface="+mn-lt"/>
                <a:cs typeface="+mn-lt"/>
              </a:rPr>
              <a:t>izraza</a:t>
            </a:r>
            <a:r>
              <a:rPr lang="en-US" dirty="0">
                <a:ea typeface="+mn-lt"/>
                <a:cs typeface="+mn-lt"/>
              </a:rPr>
              <a:t>. </a:t>
            </a:r>
            <a:r>
              <a:rPr lang="en-US" err="1">
                <a:ea typeface="+mn-lt"/>
                <a:cs typeface="+mn-lt"/>
              </a:rPr>
              <a:t>Takođe</a:t>
            </a:r>
            <a:r>
              <a:rPr lang="en-US" dirty="0">
                <a:ea typeface="+mn-lt"/>
                <a:cs typeface="+mn-lt"/>
              </a:rPr>
              <a:t> </a:t>
            </a:r>
            <a:r>
              <a:rPr lang="en-US" err="1">
                <a:ea typeface="+mn-lt"/>
                <a:cs typeface="+mn-lt"/>
              </a:rPr>
              <a:t>može</a:t>
            </a:r>
            <a:r>
              <a:rPr lang="en-US" dirty="0">
                <a:ea typeface="+mn-lt"/>
                <a:cs typeface="+mn-lt"/>
              </a:rPr>
              <a:t> da </a:t>
            </a:r>
            <a:r>
              <a:rPr lang="en-US" err="1">
                <a:ea typeface="+mn-lt"/>
                <a:cs typeface="+mn-lt"/>
              </a:rPr>
              <a:t>savija</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smanjuje</a:t>
            </a:r>
            <a:r>
              <a:rPr lang="en-US" dirty="0">
                <a:ea typeface="+mn-lt"/>
                <a:cs typeface="+mn-lt"/>
              </a:rPr>
              <a:t> </a:t>
            </a:r>
            <a:r>
              <a:rPr lang="en-US" err="1">
                <a:ea typeface="+mn-lt"/>
                <a:cs typeface="+mn-lt"/>
              </a:rPr>
              <a:t>konstante</a:t>
            </a:r>
            <a:r>
              <a:rPr lang="en-US" dirty="0">
                <a:ea typeface="+mn-lt"/>
                <a:cs typeface="+mn-lt"/>
              </a:rPr>
              <a:t>, </a:t>
            </a:r>
            <a:r>
              <a:rPr lang="en-US" err="1">
                <a:ea typeface="+mn-lt"/>
                <a:cs typeface="+mn-lt"/>
              </a:rPr>
              <a:t>eliminišući</a:t>
            </a:r>
            <a:r>
              <a:rPr lang="en-US" dirty="0">
                <a:ea typeface="+mn-lt"/>
                <a:cs typeface="+mn-lt"/>
              </a:rPr>
              <a:t> </a:t>
            </a:r>
            <a:r>
              <a:rPr lang="en-US" err="1">
                <a:ea typeface="+mn-lt"/>
                <a:cs typeface="+mn-lt"/>
              </a:rPr>
              <a:t>nemoguća</a:t>
            </a:r>
            <a:r>
              <a:rPr lang="en-US" dirty="0">
                <a:ea typeface="+mn-lt"/>
                <a:cs typeface="+mn-lt"/>
              </a:rPr>
              <a:t> </a:t>
            </a:r>
            <a:r>
              <a:rPr lang="en-US" err="1">
                <a:ea typeface="+mn-lt"/>
                <a:cs typeface="+mn-lt"/>
              </a:rPr>
              <a:t>ograničenja</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stalne</a:t>
            </a:r>
            <a:r>
              <a:rPr lang="en-US" dirty="0">
                <a:ea typeface="+mn-lt"/>
                <a:cs typeface="+mn-lt"/>
              </a:rPr>
              <a:t> </a:t>
            </a:r>
            <a:r>
              <a:rPr lang="en-US" err="1">
                <a:ea typeface="+mn-lt"/>
                <a:cs typeface="+mn-lt"/>
              </a:rPr>
              <a:t>uslove</a:t>
            </a:r>
            <a:r>
              <a:rPr lang="en-US" dirty="0">
                <a:ea typeface="+mn-lt"/>
                <a:cs typeface="+mn-lt"/>
              </a:rPr>
              <a:t>. </a:t>
            </a:r>
            <a:endParaRPr lang="sr-Latn-RS">
              <a:ea typeface="+mn-lt"/>
              <a:cs typeface="+mn-lt"/>
            </a:endParaRPr>
          </a:p>
          <a:p>
            <a:pPr algn="just"/>
            <a:r>
              <a:rPr lang="en-US">
                <a:ea typeface="+mn-lt"/>
                <a:cs typeface="+mn-lt"/>
              </a:rPr>
              <a:t>Na primer, </a:t>
            </a:r>
            <a:r>
              <a:rPr lang="en-US" err="1">
                <a:ea typeface="+mn-lt"/>
                <a:cs typeface="+mn-lt"/>
              </a:rPr>
              <a:t>izraz</a:t>
            </a:r>
            <a:r>
              <a:rPr lang="en-US" dirty="0">
                <a:ea typeface="+mn-lt"/>
                <a:cs typeface="+mn-lt"/>
              </a:rPr>
              <a:t> (5 = 5 </a:t>
            </a:r>
            <a:r>
              <a:rPr lang="en-US" err="1">
                <a:ea typeface="+mn-lt"/>
                <a:cs typeface="+mn-lt"/>
              </a:rPr>
              <a:t>i</a:t>
            </a:r>
            <a:r>
              <a:rPr lang="en-US" dirty="0">
                <a:ea typeface="+mn-lt"/>
                <a:cs typeface="+mn-lt"/>
              </a:rPr>
              <a:t> a&gt; 5) </a:t>
            </a:r>
            <a:r>
              <a:rPr lang="en-US" err="1">
                <a:ea typeface="+mn-lt"/>
                <a:cs typeface="+mn-lt"/>
              </a:rPr>
              <a:t>smanjiće</a:t>
            </a:r>
            <a:r>
              <a:rPr lang="en-US" dirty="0">
                <a:ea typeface="+mn-lt"/>
                <a:cs typeface="+mn-lt"/>
              </a:rPr>
              <a:t> se </a:t>
            </a:r>
            <a:r>
              <a:rPr lang="en-US" err="1">
                <a:ea typeface="+mn-lt"/>
                <a:cs typeface="+mn-lt"/>
              </a:rPr>
              <a:t>na</a:t>
            </a:r>
            <a:r>
              <a:rPr lang="en-US" dirty="0">
                <a:ea typeface="+mn-lt"/>
                <a:cs typeface="+mn-lt"/>
              </a:rPr>
              <a:t> </a:t>
            </a:r>
            <a:r>
              <a:rPr lang="en-US" err="1">
                <a:ea typeface="+mn-lt"/>
                <a:cs typeface="+mn-lt"/>
              </a:rPr>
              <a:t>samo</a:t>
            </a:r>
            <a:r>
              <a:rPr lang="en-US" dirty="0">
                <a:ea typeface="+mn-lt"/>
                <a:cs typeface="+mn-lt"/>
              </a:rPr>
              <a:t> a&gt; 5. </a:t>
            </a:r>
            <a:r>
              <a:rPr lang="en-US" err="1">
                <a:ea typeface="+mn-lt"/>
                <a:cs typeface="+mn-lt"/>
              </a:rPr>
              <a:t>Slično</a:t>
            </a:r>
            <a:r>
              <a:rPr lang="en-US" dirty="0">
                <a:ea typeface="+mn-lt"/>
                <a:cs typeface="+mn-lt"/>
              </a:rPr>
              <a:t> tome, (a &lt;b AND b = c) AND a = 5 </a:t>
            </a:r>
            <a:r>
              <a:rPr lang="en-US" err="1">
                <a:ea typeface="+mn-lt"/>
                <a:cs typeface="+mn-lt"/>
              </a:rPr>
              <a:t>postaje</a:t>
            </a:r>
            <a:r>
              <a:rPr lang="en-US">
                <a:ea typeface="+mn-lt"/>
                <a:cs typeface="+mn-lt"/>
              </a:rPr>
              <a:t> b &gt; 5 AND b = c  AND a = 5. </a:t>
            </a:r>
            <a:endParaRPr lang="sr-Latn-RS"/>
          </a:p>
        </p:txBody>
      </p:sp>
    </p:spTree>
    <p:extLst>
      <p:ext uri="{BB962C8B-B14F-4D97-AF65-F5344CB8AC3E}">
        <p14:creationId xmlns:p14="http://schemas.microsoft.com/office/powerpoint/2010/main" val="2742051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263E30F-0901-4F0A-82D0-933BAEF628A6}"/>
              </a:ext>
            </a:extLst>
          </p:cNvPr>
          <p:cNvSpPr>
            <a:spLocks noGrp="1"/>
          </p:cNvSpPr>
          <p:nvPr>
            <p:ph type="title"/>
          </p:nvPr>
        </p:nvSpPr>
        <p:spPr/>
        <p:txBody>
          <a:bodyPr/>
          <a:lstStyle/>
          <a:p>
            <a:r>
              <a:rPr lang="en-US" dirty="0"/>
              <a:t>COUNT (), MIN () </a:t>
            </a:r>
            <a:r>
              <a:rPr lang="en-US" dirty="0" err="1"/>
              <a:t>i</a:t>
            </a:r>
            <a:r>
              <a:rPr lang="en-US" dirty="0"/>
              <a:t> MAX () </a:t>
            </a:r>
            <a:r>
              <a:rPr lang="en-US" dirty="0" err="1"/>
              <a:t>optimizacija</a:t>
            </a:r>
            <a:r>
              <a:rPr lang="en-US" dirty="0"/>
              <a:t> </a:t>
            </a:r>
            <a:endParaRPr lang="sr-Latn-RS"/>
          </a:p>
        </p:txBody>
      </p:sp>
      <p:sp>
        <p:nvSpPr>
          <p:cNvPr id="3" name="Čuvar mesta za sadržaj 2">
            <a:extLst>
              <a:ext uri="{FF2B5EF4-FFF2-40B4-BE49-F238E27FC236}">
                <a16:creationId xmlns:a16="http://schemas.microsoft.com/office/drawing/2014/main" id="{E819E65A-DF9E-40F6-937D-0050124D45B1}"/>
              </a:ext>
            </a:extLst>
          </p:cNvPr>
          <p:cNvSpPr>
            <a:spLocks noGrp="1"/>
          </p:cNvSpPr>
          <p:nvPr>
            <p:ph idx="1"/>
          </p:nvPr>
        </p:nvSpPr>
        <p:spPr/>
        <p:txBody>
          <a:bodyPr/>
          <a:lstStyle/>
          <a:p>
            <a:pPr algn="just"/>
            <a:r>
              <a:rPr lang="en-US" err="1">
                <a:ea typeface="+mn-lt"/>
                <a:cs typeface="+mn-lt"/>
              </a:rPr>
              <a:t>Indeksi</a:t>
            </a:r>
            <a:r>
              <a:rPr lang="en-US" dirty="0">
                <a:ea typeface="+mn-lt"/>
                <a:cs typeface="+mn-lt"/>
              </a:rPr>
              <a:t> </a:t>
            </a:r>
            <a:r>
              <a:rPr lang="en-US" err="1">
                <a:ea typeface="+mn-lt"/>
                <a:cs typeface="+mn-lt"/>
              </a:rPr>
              <a:t>i</a:t>
            </a:r>
            <a:r>
              <a:rPr lang="en-US" dirty="0">
                <a:ea typeface="+mn-lt"/>
                <a:cs typeface="+mn-lt"/>
              </a:rPr>
              <a:t> null </a:t>
            </a:r>
            <a:r>
              <a:rPr lang="en-US" err="1">
                <a:ea typeface="+mn-lt"/>
                <a:cs typeface="+mn-lt"/>
              </a:rPr>
              <a:t>vrednosti</a:t>
            </a:r>
            <a:r>
              <a:rPr lang="en-US" dirty="0">
                <a:ea typeface="+mn-lt"/>
                <a:cs typeface="+mn-lt"/>
              </a:rPr>
              <a:t> u </a:t>
            </a:r>
            <a:r>
              <a:rPr lang="en-US" err="1">
                <a:ea typeface="+mn-lt"/>
                <a:cs typeface="+mn-lt"/>
              </a:rPr>
              <a:t>koloni</a:t>
            </a:r>
            <a:r>
              <a:rPr lang="en-US" dirty="0">
                <a:ea typeface="+mn-lt"/>
                <a:cs typeface="+mn-lt"/>
              </a:rPr>
              <a:t> </a:t>
            </a:r>
            <a:r>
              <a:rPr lang="en-US" err="1">
                <a:ea typeface="+mn-lt"/>
                <a:cs typeface="+mn-lt"/>
              </a:rPr>
              <a:t>često</a:t>
            </a:r>
            <a:r>
              <a:rPr lang="en-US" dirty="0">
                <a:ea typeface="+mn-lt"/>
                <a:cs typeface="+mn-lt"/>
              </a:rPr>
              <a:t> </a:t>
            </a:r>
            <a:r>
              <a:rPr lang="en-US" err="1">
                <a:ea typeface="+mn-lt"/>
                <a:cs typeface="+mn-lt"/>
              </a:rPr>
              <a:t>mogu</a:t>
            </a:r>
            <a:r>
              <a:rPr lang="en-US" dirty="0">
                <a:ea typeface="+mn-lt"/>
                <a:cs typeface="+mn-lt"/>
              </a:rPr>
              <a:t> </a:t>
            </a:r>
            <a:r>
              <a:rPr lang="en-US" err="1">
                <a:ea typeface="+mn-lt"/>
                <a:cs typeface="+mn-lt"/>
              </a:rPr>
              <a:t>pomoći</a:t>
            </a:r>
            <a:r>
              <a:rPr lang="en-US" dirty="0">
                <a:ea typeface="+mn-lt"/>
                <a:cs typeface="+mn-lt"/>
              </a:rPr>
              <a:t> MySQL-u da </a:t>
            </a:r>
            <a:r>
              <a:rPr lang="en-US" err="1">
                <a:ea typeface="+mn-lt"/>
                <a:cs typeface="+mn-lt"/>
              </a:rPr>
              <a:t>optimizuje</a:t>
            </a:r>
            <a:r>
              <a:rPr lang="en-US" dirty="0">
                <a:ea typeface="+mn-lt"/>
                <a:cs typeface="+mn-lt"/>
              </a:rPr>
              <a:t> </a:t>
            </a:r>
            <a:r>
              <a:rPr lang="en-US" err="1">
                <a:ea typeface="+mn-lt"/>
                <a:cs typeface="+mn-lt"/>
              </a:rPr>
              <a:t>upit</a:t>
            </a:r>
            <a:r>
              <a:rPr lang="en-US" dirty="0">
                <a:ea typeface="+mn-lt"/>
                <a:cs typeface="+mn-lt"/>
              </a:rPr>
              <a:t>. </a:t>
            </a:r>
            <a:endParaRPr lang="sr-Latn-RS" dirty="0">
              <a:ea typeface="+mn-lt"/>
              <a:cs typeface="+mn-lt"/>
            </a:endParaRPr>
          </a:p>
          <a:p>
            <a:pPr algn="just"/>
            <a:r>
              <a:rPr lang="en-US">
                <a:ea typeface="+mn-lt"/>
                <a:cs typeface="+mn-lt"/>
              </a:rPr>
              <a:t>Na </a:t>
            </a:r>
            <a:r>
              <a:rPr lang="en-US" dirty="0">
                <a:ea typeface="+mn-lt"/>
                <a:cs typeface="+mn-lt"/>
              </a:rPr>
              <a:t>primer, da bi </a:t>
            </a:r>
            <a:r>
              <a:rPr lang="en-US" err="1">
                <a:ea typeface="+mn-lt"/>
                <a:cs typeface="+mn-lt"/>
              </a:rPr>
              <a:t>pronašao</a:t>
            </a:r>
            <a:r>
              <a:rPr lang="en-US" dirty="0">
                <a:ea typeface="+mn-lt"/>
                <a:cs typeface="+mn-lt"/>
              </a:rPr>
              <a:t> </a:t>
            </a:r>
            <a:r>
              <a:rPr lang="en-US" err="1">
                <a:ea typeface="+mn-lt"/>
                <a:cs typeface="+mn-lt"/>
              </a:rPr>
              <a:t>minimalnu</a:t>
            </a:r>
            <a:r>
              <a:rPr lang="en-US" dirty="0">
                <a:ea typeface="+mn-lt"/>
                <a:cs typeface="+mn-lt"/>
              </a:rPr>
              <a:t> </a:t>
            </a:r>
            <a:r>
              <a:rPr lang="en-US" err="1">
                <a:ea typeface="+mn-lt"/>
                <a:cs typeface="+mn-lt"/>
              </a:rPr>
              <a:t>vrednost</a:t>
            </a:r>
            <a:r>
              <a:rPr lang="en-US" dirty="0">
                <a:ea typeface="+mn-lt"/>
                <a:cs typeface="+mn-lt"/>
              </a:rPr>
              <a:t> </a:t>
            </a:r>
            <a:r>
              <a:rPr lang="en-US" err="1">
                <a:ea typeface="+mn-lt"/>
                <a:cs typeface="+mn-lt"/>
              </a:rPr>
              <a:t>kolone</a:t>
            </a:r>
            <a:r>
              <a:rPr lang="en-US" dirty="0">
                <a:ea typeface="+mn-lt"/>
                <a:cs typeface="+mn-lt"/>
              </a:rPr>
              <a:t> </a:t>
            </a:r>
            <a:r>
              <a:rPr lang="en-US" err="1">
                <a:ea typeface="+mn-lt"/>
                <a:cs typeface="+mn-lt"/>
              </a:rPr>
              <a:t>koja</a:t>
            </a:r>
            <a:r>
              <a:rPr lang="en-US" dirty="0">
                <a:ea typeface="+mn-lt"/>
                <a:cs typeface="+mn-lt"/>
              </a:rPr>
              <a:t> je </a:t>
            </a:r>
            <a:r>
              <a:rPr lang="en-US" err="1">
                <a:ea typeface="+mn-lt"/>
                <a:cs typeface="+mn-lt"/>
              </a:rPr>
              <a:t>krajnja</a:t>
            </a:r>
            <a:r>
              <a:rPr lang="en-US" dirty="0">
                <a:ea typeface="+mn-lt"/>
                <a:cs typeface="+mn-lt"/>
              </a:rPr>
              <a:t> leva u </a:t>
            </a:r>
            <a:r>
              <a:rPr lang="en-US" err="1">
                <a:ea typeface="+mn-lt"/>
                <a:cs typeface="+mn-lt"/>
              </a:rPr>
              <a:t>indeksu</a:t>
            </a:r>
            <a:r>
              <a:rPr lang="en-US" dirty="0">
                <a:ea typeface="+mn-lt"/>
                <a:cs typeface="+mn-lt"/>
              </a:rPr>
              <a:t> B-</a:t>
            </a:r>
            <a:r>
              <a:rPr lang="en-US" err="1">
                <a:ea typeface="+mn-lt"/>
                <a:cs typeface="+mn-lt"/>
              </a:rPr>
              <a:t>Stabla</a:t>
            </a:r>
            <a:r>
              <a:rPr lang="en-US" dirty="0">
                <a:ea typeface="+mn-lt"/>
                <a:cs typeface="+mn-lt"/>
              </a:rPr>
              <a:t>, MySQL </a:t>
            </a:r>
            <a:r>
              <a:rPr lang="en-US" err="1">
                <a:ea typeface="+mn-lt"/>
                <a:cs typeface="+mn-lt"/>
              </a:rPr>
              <a:t>može</a:t>
            </a:r>
            <a:r>
              <a:rPr lang="en-US" dirty="0">
                <a:ea typeface="+mn-lt"/>
                <a:cs typeface="+mn-lt"/>
              </a:rPr>
              <a:t> </a:t>
            </a:r>
            <a:r>
              <a:rPr lang="en-US" err="1">
                <a:ea typeface="+mn-lt"/>
                <a:cs typeface="+mn-lt"/>
              </a:rPr>
              <a:t>samo</a:t>
            </a:r>
            <a:r>
              <a:rPr lang="en-US" dirty="0">
                <a:ea typeface="+mn-lt"/>
                <a:cs typeface="+mn-lt"/>
              </a:rPr>
              <a:t> da </a:t>
            </a:r>
            <a:r>
              <a:rPr lang="en-US" err="1">
                <a:ea typeface="+mn-lt"/>
                <a:cs typeface="+mn-lt"/>
              </a:rPr>
              <a:t>zatraži</a:t>
            </a:r>
            <a:r>
              <a:rPr lang="en-US" dirty="0">
                <a:ea typeface="+mn-lt"/>
                <a:cs typeface="+mn-lt"/>
              </a:rPr>
              <a:t> </a:t>
            </a:r>
            <a:r>
              <a:rPr lang="en-US" err="1">
                <a:ea typeface="+mn-lt"/>
                <a:cs typeface="+mn-lt"/>
              </a:rPr>
              <a:t>prvi</a:t>
            </a:r>
            <a:r>
              <a:rPr lang="en-US" dirty="0">
                <a:ea typeface="+mn-lt"/>
                <a:cs typeface="+mn-lt"/>
              </a:rPr>
              <a:t> red u </a:t>
            </a:r>
            <a:r>
              <a:rPr lang="en-US" err="1">
                <a:ea typeface="+mn-lt"/>
                <a:cs typeface="+mn-lt"/>
              </a:rPr>
              <a:t>indeksu</a:t>
            </a:r>
            <a:r>
              <a:rPr lang="en-US" dirty="0">
                <a:ea typeface="+mn-lt"/>
                <a:cs typeface="+mn-lt"/>
              </a:rPr>
              <a:t>. To </a:t>
            </a:r>
            <a:r>
              <a:rPr lang="en-US" err="1">
                <a:ea typeface="+mn-lt"/>
                <a:cs typeface="+mn-lt"/>
              </a:rPr>
              <a:t>može</a:t>
            </a:r>
            <a:r>
              <a:rPr lang="en-US" dirty="0">
                <a:ea typeface="+mn-lt"/>
                <a:cs typeface="+mn-lt"/>
              </a:rPr>
              <a:t> </a:t>
            </a:r>
            <a:r>
              <a:rPr lang="en-US" err="1">
                <a:ea typeface="+mn-lt"/>
                <a:cs typeface="+mn-lt"/>
              </a:rPr>
              <a:t>čak</a:t>
            </a:r>
            <a:r>
              <a:rPr lang="en-US" dirty="0">
                <a:ea typeface="+mn-lt"/>
                <a:cs typeface="+mn-lt"/>
              </a:rPr>
              <a:t> </a:t>
            </a:r>
            <a:r>
              <a:rPr lang="en-US" err="1">
                <a:ea typeface="+mn-lt"/>
                <a:cs typeface="+mn-lt"/>
              </a:rPr>
              <a:t>i</a:t>
            </a:r>
            <a:r>
              <a:rPr lang="en-US" dirty="0">
                <a:ea typeface="+mn-lt"/>
                <a:cs typeface="+mn-lt"/>
              </a:rPr>
              <a:t> u </a:t>
            </a:r>
            <a:r>
              <a:rPr lang="en-US" err="1">
                <a:ea typeface="+mn-lt"/>
                <a:cs typeface="+mn-lt"/>
              </a:rPr>
              <a:t>fazi</a:t>
            </a:r>
            <a:r>
              <a:rPr lang="en-US" dirty="0">
                <a:ea typeface="+mn-lt"/>
                <a:cs typeface="+mn-lt"/>
              </a:rPr>
              <a:t> </a:t>
            </a:r>
            <a:r>
              <a:rPr lang="en-US" err="1">
                <a:ea typeface="+mn-lt"/>
                <a:cs typeface="+mn-lt"/>
              </a:rPr>
              <a:t>optimizacije</a:t>
            </a:r>
            <a:r>
              <a:rPr lang="en-US" dirty="0">
                <a:ea typeface="+mn-lt"/>
                <a:cs typeface="+mn-lt"/>
              </a:rPr>
              <a:t> </a:t>
            </a:r>
            <a:r>
              <a:rPr lang="en-US" err="1">
                <a:ea typeface="+mn-lt"/>
                <a:cs typeface="+mn-lt"/>
              </a:rPr>
              <a:t>upita</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tretirati</a:t>
            </a:r>
            <a:r>
              <a:rPr lang="en-US" dirty="0">
                <a:ea typeface="+mn-lt"/>
                <a:cs typeface="+mn-lt"/>
              </a:rPr>
              <a:t> </a:t>
            </a:r>
            <a:r>
              <a:rPr lang="en-US" err="1">
                <a:ea typeface="+mn-lt"/>
                <a:cs typeface="+mn-lt"/>
              </a:rPr>
              <a:t>vrednost</a:t>
            </a:r>
            <a:r>
              <a:rPr lang="en-US" dirty="0">
                <a:ea typeface="+mn-lt"/>
                <a:cs typeface="+mn-lt"/>
              </a:rPr>
              <a:t> </a:t>
            </a:r>
            <a:r>
              <a:rPr lang="en-US" err="1">
                <a:ea typeface="+mn-lt"/>
                <a:cs typeface="+mn-lt"/>
              </a:rPr>
              <a:t>kao</a:t>
            </a:r>
            <a:r>
              <a:rPr lang="en-US" dirty="0">
                <a:ea typeface="+mn-lt"/>
                <a:cs typeface="+mn-lt"/>
              </a:rPr>
              <a:t> </a:t>
            </a:r>
            <a:r>
              <a:rPr lang="en-US" err="1">
                <a:ea typeface="+mn-lt"/>
                <a:cs typeface="+mn-lt"/>
              </a:rPr>
              <a:t>konstantu</a:t>
            </a:r>
            <a:r>
              <a:rPr lang="en-US" dirty="0">
                <a:ea typeface="+mn-lt"/>
                <a:cs typeface="+mn-lt"/>
              </a:rPr>
              <a:t> za </a:t>
            </a:r>
            <a:r>
              <a:rPr lang="en-US" err="1">
                <a:ea typeface="+mn-lt"/>
                <a:cs typeface="+mn-lt"/>
              </a:rPr>
              <a:t>ostatak</a:t>
            </a:r>
            <a:r>
              <a:rPr lang="en-US" dirty="0">
                <a:ea typeface="+mn-lt"/>
                <a:cs typeface="+mn-lt"/>
              </a:rPr>
              <a:t> </a:t>
            </a:r>
            <a:r>
              <a:rPr lang="en-US" err="1">
                <a:ea typeface="+mn-lt"/>
                <a:cs typeface="+mn-lt"/>
              </a:rPr>
              <a:t>upita</a:t>
            </a:r>
            <a:r>
              <a:rPr lang="en-US" dirty="0">
                <a:ea typeface="+mn-lt"/>
                <a:cs typeface="+mn-lt"/>
              </a:rPr>
              <a:t>. </a:t>
            </a:r>
            <a:r>
              <a:rPr lang="en-US" err="1">
                <a:ea typeface="+mn-lt"/>
                <a:cs typeface="+mn-lt"/>
              </a:rPr>
              <a:t>Slično</a:t>
            </a:r>
            <a:r>
              <a:rPr lang="en-US" dirty="0">
                <a:ea typeface="+mn-lt"/>
                <a:cs typeface="+mn-lt"/>
              </a:rPr>
              <a:t> tome, da bi </a:t>
            </a:r>
            <a:r>
              <a:rPr lang="en-US" err="1">
                <a:ea typeface="+mn-lt"/>
                <a:cs typeface="+mn-lt"/>
              </a:rPr>
              <a:t>pronašao</a:t>
            </a:r>
            <a:r>
              <a:rPr lang="en-US" dirty="0">
                <a:ea typeface="+mn-lt"/>
                <a:cs typeface="+mn-lt"/>
              </a:rPr>
              <a:t> </a:t>
            </a:r>
            <a:r>
              <a:rPr lang="en-US" err="1">
                <a:ea typeface="+mn-lt"/>
                <a:cs typeface="+mn-lt"/>
              </a:rPr>
              <a:t>maksimalnu</a:t>
            </a:r>
            <a:r>
              <a:rPr lang="en-US" dirty="0">
                <a:ea typeface="+mn-lt"/>
                <a:cs typeface="+mn-lt"/>
              </a:rPr>
              <a:t> </a:t>
            </a:r>
            <a:r>
              <a:rPr lang="en-US" err="1">
                <a:ea typeface="+mn-lt"/>
                <a:cs typeface="+mn-lt"/>
              </a:rPr>
              <a:t>vrednost</a:t>
            </a:r>
            <a:r>
              <a:rPr lang="en-US" dirty="0">
                <a:ea typeface="+mn-lt"/>
                <a:cs typeface="+mn-lt"/>
              </a:rPr>
              <a:t> u </a:t>
            </a:r>
            <a:r>
              <a:rPr lang="en-US" err="1">
                <a:ea typeface="+mn-lt"/>
                <a:cs typeface="+mn-lt"/>
              </a:rPr>
              <a:t>indeksu</a:t>
            </a:r>
            <a:r>
              <a:rPr lang="en-US" dirty="0">
                <a:ea typeface="+mn-lt"/>
                <a:cs typeface="+mn-lt"/>
              </a:rPr>
              <a:t> B-</a:t>
            </a:r>
            <a:r>
              <a:rPr lang="en-US" err="1">
                <a:ea typeface="+mn-lt"/>
                <a:cs typeface="+mn-lt"/>
              </a:rPr>
              <a:t>Stabla</a:t>
            </a:r>
            <a:r>
              <a:rPr lang="en-US" dirty="0">
                <a:ea typeface="+mn-lt"/>
                <a:cs typeface="+mn-lt"/>
              </a:rPr>
              <a:t>, server </a:t>
            </a:r>
            <a:r>
              <a:rPr lang="en-US" err="1">
                <a:ea typeface="+mn-lt"/>
                <a:cs typeface="+mn-lt"/>
              </a:rPr>
              <a:t>čita</a:t>
            </a:r>
            <a:r>
              <a:rPr lang="en-US" dirty="0">
                <a:ea typeface="+mn-lt"/>
                <a:cs typeface="+mn-lt"/>
              </a:rPr>
              <a:t> </a:t>
            </a:r>
            <a:r>
              <a:rPr lang="en-US" err="1">
                <a:ea typeface="+mn-lt"/>
                <a:cs typeface="+mn-lt"/>
              </a:rPr>
              <a:t>poslednji</a:t>
            </a:r>
            <a:r>
              <a:rPr lang="en-US" dirty="0">
                <a:ea typeface="+mn-lt"/>
                <a:cs typeface="+mn-lt"/>
              </a:rPr>
              <a:t> red. </a:t>
            </a:r>
            <a:endParaRPr lang="sr-Latn-RS">
              <a:ea typeface="+mn-lt"/>
              <a:cs typeface="+mn-lt"/>
            </a:endParaRPr>
          </a:p>
          <a:p>
            <a:pPr algn="just"/>
            <a:r>
              <a:rPr lang="en-US">
                <a:ea typeface="+mn-lt"/>
                <a:cs typeface="+mn-lt"/>
              </a:rPr>
              <a:t>Ako server </a:t>
            </a:r>
            <a:r>
              <a:rPr lang="en-US" err="1">
                <a:ea typeface="+mn-lt"/>
                <a:cs typeface="+mn-lt"/>
              </a:rPr>
              <a:t>koristi</a:t>
            </a:r>
            <a:r>
              <a:rPr lang="en-US" dirty="0">
                <a:ea typeface="+mn-lt"/>
                <a:cs typeface="+mn-lt"/>
              </a:rPr>
              <a:t> </a:t>
            </a:r>
            <a:r>
              <a:rPr lang="en-US" err="1">
                <a:ea typeface="+mn-lt"/>
                <a:cs typeface="+mn-lt"/>
              </a:rPr>
              <a:t>ovu</a:t>
            </a:r>
            <a:r>
              <a:rPr lang="en-US" dirty="0">
                <a:ea typeface="+mn-lt"/>
                <a:cs typeface="+mn-lt"/>
              </a:rPr>
              <a:t> </a:t>
            </a:r>
            <a:r>
              <a:rPr lang="en-US" err="1">
                <a:ea typeface="+mn-lt"/>
                <a:cs typeface="+mn-lt"/>
              </a:rPr>
              <a:t>optimizaciju</a:t>
            </a:r>
            <a:r>
              <a:rPr lang="en-US" dirty="0">
                <a:ea typeface="+mn-lt"/>
                <a:cs typeface="+mn-lt"/>
              </a:rPr>
              <a:t>, </a:t>
            </a:r>
            <a:r>
              <a:rPr lang="en-US" err="1">
                <a:ea typeface="+mn-lt"/>
                <a:cs typeface="+mn-lt"/>
              </a:rPr>
              <a:t>videćete</a:t>
            </a:r>
            <a:r>
              <a:rPr lang="en-US" dirty="0">
                <a:ea typeface="+mn-lt"/>
                <a:cs typeface="+mn-lt"/>
              </a:rPr>
              <a:t> „ Select tables optimized away “ u EKSPLAIN </a:t>
            </a:r>
            <a:r>
              <a:rPr lang="en-US" err="1">
                <a:ea typeface="+mn-lt"/>
                <a:cs typeface="+mn-lt"/>
              </a:rPr>
              <a:t>klauzuli</a:t>
            </a:r>
            <a:r>
              <a:rPr lang="en-US" dirty="0">
                <a:ea typeface="+mn-lt"/>
                <a:cs typeface="+mn-lt"/>
              </a:rPr>
              <a:t>. To </a:t>
            </a:r>
            <a:r>
              <a:rPr lang="en-US" err="1">
                <a:ea typeface="+mn-lt"/>
                <a:cs typeface="+mn-lt"/>
              </a:rPr>
              <a:t>doslovno</a:t>
            </a:r>
            <a:r>
              <a:rPr lang="en-US" dirty="0">
                <a:ea typeface="+mn-lt"/>
                <a:cs typeface="+mn-lt"/>
              </a:rPr>
              <a:t> </a:t>
            </a:r>
            <a:r>
              <a:rPr lang="en-US" err="1">
                <a:ea typeface="+mn-lt"/>
                <a:cs typeface="+mn-lt"/>
              </a:rPr>
              <a:t>znači</a:t>
            </a:r>
            <a:r>
              <a:rPr lang="en-US" dirty="0">
                <a:ea typeface="+mn-lt"/>
                <a:cs typeface="+mn-lt"/>
              </a:rPr>
              <a:t> da je </a:t>
            </a:r>
            <a:r>
              <a:rPr lang="en-US" err="1">
                <a:ea typeface="+mn-lt"/>
                <a:cs typeface="+mn-lt"/>
              </a:rPr>
              <a:t>optimizator</a:t>
            </a:r>
            <a:r>
              <a:rPr lang="en-US" dirty="0">
                <a:ea typeface="+mn-lt"/>
                <a:cs typeface="+mn-lt"/>
              </a:rPr>
              <a:t> </a:t>
            </a:r>
            <a:r>
              <a:rPr lang="en-US" err="1">
                <a:ea typeface="+mn-lt"/>
                <a:cs typeface="+mn-lt"/>
              </a:rPr>
              <a:t>uklonio</a:t>
            </a:r>
            <a:r>
              <a:rPr lang="en-US" dirty="0">
                <a:ea typeface="+mn-lt"/>
                <a:cs typeface="+mn-lt"/>
              </a:rPr>
              <a:t> </a:t>
            </a:r>
            <a:r>
              <a:rPr lang="en-US" err="1">
                <a:ea typeface="+mn-lt"/>
                <a:cs typeface="+mn-lt"/>
              </a:rPr>
              <a:t>tabelu</a:t>
            </a:r>
            <a:r>
              <a:rPr lang="en-US" dirty="0">
                <a:ea typeface="+mn-lt"/>
                <a:cs typeface="+mn-lt"/>
              </a:rPr>
              <a:t> </a:t>
            </a:r>
            <a:r>
              <a:rPr lang="en-US" err="1">
                <a:ea typeface="+mn-lt"/>
                <a:cs typeface="+mn-lt"/>
              </a:rPr>
              <a:t>iz</a:t>
            </a:r>
            <a:r>
              <a:rPr lang="en-US" dirty="0">
                <a:ea typeface="+mn-lt"/>
                <a:cs typeface="+mn-lt"/>
              </a:rPr>
              <a:t> plana </a:t>
            </a:r>
            <a:r>
              <a:rPr lang="en-US" err="1">
                <a:ea typeface="+mn-lt"/>
                <a:cs typeface="+mn-lt"/>
              </a:rPr>
              <a:t>upita</a:t>
            </a:r>
            <a:r>
              <a:rPr lang="en-US" dirty="0">
                <a:ea typeface="+mn-lt"/>
                <a:cs typeface="+mn-lt"/>
              </a:rPr>
              <a:t> </a:t>
            </a:r>
            <a:r>
              <a:rPr lang="en-US" err="1">
                <a:ea typeface="+mn-lt"/>
                <a:cs typeface="+mn-lt"/>
              </a:rPr>
              <a:t>i</a:t>
            </a:r>
            <a:r>
              <a:rPr lang="en-US" dirty="0">
                <a:ea typeface="+mn-lt"/>
                <a:cs typeface="+mn-lt"/>
              </a:rPr>
              <a:t> </a:t>
            </a:r>
            <a:r>
              <a:rPr lang="en-US" err="1">
                <a:ea typeface="+mn-lt"/>
                <a:cs typeface="+mn-lt"/>
              </a:rPr>
              <a:t>zamenio</a:t>
            </a:r>
            <a:r>
              <a:rPr lang="en-US" dirty="0">
                <a:ea typeface="+mn-lt"/>
                <a:cs typeface="+mn-lt"/>
              </a:rPr>
              <a:t> je </a:t>
            </a:r>
            <a:r>
              <a:rPr lang="en-US" err="1">
                <a:ea typeface="+mn-lt"/>
                <a:cs typeface="+mn-lt"/>
              </a:rPr>
              <a:t>konstantom</a:t>
            </a:r>
            <a:r>
              <a:rPr lang="en-US" dirty="0">
                <a:ea typeface="+mn-lt"/>
                <a:cs typeface="+mn-lt"/>
              </a:rPr>
              <a:t>. </a:t>
            </a:r>
            <a:endParaRPr lang="sr-Latn-RS"/>
          </a:p>
        </p:txBody>
      </p:sp>
    </p:spTree>
    <p:extLst>
      <p:ext uri="{BB962C8B-B14F-4D97-AF65-F5344CB8AC3E}">
        <p14:creationId xmlns:p14="http://schemas.microsoft.com/office/powerpoint/2010/main" val="1357134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263E30F-0901-4F0A-82D0-933BAEF628A6}"/>
              </a:ext>
            </a:extLst>
          </p:cNvPr>
          <p:cNvSpPr>
            <a:spLocks noGrp="1"/>
          </p:cNvSpPr>
          <p:nvPr>
            <p:ph type="title"/>
          </p:nvPr>
        </p:nvSpPr>
        <p:spPr/>
        <p:txBody>
          <a:bodyPr/>
          <a:lstStyle/>
          <a:p>
            <a:r>
              <a:rPr lang="en-US" dirty="0" err="1"/>
              <a:t>Raniji</a:t>
            </a:r>
            <a:r>
              <a:rPr lang="en-US" dirty="0"/>
              <a:t> </a:t>
            </a:r>
            <a:r>
              <a:rPr lang="en-US" dirty="0" err="1"/>
              <a:t>završetak</a:t>
            </a:r>
            <a:r>
              <a:rPr lang="sr-Latn-RS" dirty="0"/>
              <a:t> </a:t>
            </a:r>
          </a:p>
        </p:txBody>
      </p:sp>
      <p:sp>
        <p:nvSpPr>
          <p:cNvPr id="3" name="Čuvar mesta za sadržaj 2">
            <a:extLst>
              <a:ext uri="{FF2B5EF4-FFF2-40B4-BE49-F238E27FC236}">
                <a16:creationId xmlns:a16="http://schemas.microsoft.com/office/drawing/2014/main" id="{E819E65A-DF9E-40F6-937D-0050124D45B1}"/>
              </a:ext>
            </a:extLst>
          </p:cNvPr>
          <p:cNvSpPr>
            <a:spLocks noGrp="1"/>
          </p:cNvSpPr>
          <p:nvPr>
            <p:ph idx="1"/>
          </p:nvPr>
        </p:nvSpPr>
        <p:spPr>
          <a:xfrm>
            <a:off x="1399387" y="1859157"/>
            <a:ext cx="9603275" cy="3450613"/>
          </a:xfrm>
        </p:spPr>
        <p:txBody>
          <a:bodyPr/>
          <a:lstStyle/>
          <a:p>
            <a:pPr algn="just"/>
            <a:r>
              <a:rPr lang="en-US" dirty="0">
                <a:ea typeface="+mn-lt"/>
                <a:cs typeface="+mn-lt"/>
              </a:rPr>
              <a:t>MySQL </a:t>
            </a:r>
            <a:r>
              <a:rPr lang="en-US" err="1">
                <a:ea typeface="+mn-lt"/>
                <a:cs typeface="+mn-lt"/>
              </a:rPr>
              <a:t>može</a:t>
            </a:r>
            <a:r>
              <a:rPr lang="en-US" dirty="0">
                <a:ea typeface="+mn-lt"/>
                <a:cs typeface="+mn-lt"/>
              </a:rPr>
              <a:t> </a:t>
            </a:r>
            <a:r>
              <a:rPr lang="en-US" err="1">
                <a:ea typeface="+mn-lt"/>
                <a:cs typeface="+mn-lt"/>
              </a:rPr>
              <a:t>zaustaviti</a:t>
            </a:r>
            <a:r>
              <a:rPr lang="en-US" dirty="0">
                <a:ea typeface="+mn-lt"/>
                <a:cs typeface="+mn-lt"/>
              </a:rPr>
              <a:t> </a:t>
            </a:r>
            <a:r>
              <a:rPr lang="en-US" err="1">
                <a:ea typeface="+mn-lt"/>
                <a:cs typeface="+mn-lt"/>
              </a:rPr>
              <a:t>obradu</a:t>
            </a:r>
            <a:r>
              <a:rPr lang="en-US" dirty="0">
                <a:ea typeface="+mn-lt"/>
                <a:cs typeface="+mn-lt"/>
              </a:rPr>
              <a:t> </a:t>
            </a:r>
            <a:r>
              <a:rPr lang="en-US" err="1">
                <a:ea typeface="+mn-lt"/>
                <a:cs typeface="+mn-lt"/>
              </a:rPr>
              <a:t>upita</a:t>
            </a:r>
            <a:r>
              <a:rPr lang="en-US" dirty="0">
                <a:ea typeface="+mn-lt"/>
                <a:cs typeface="+mn-lt"/>
              </a:rPr>
              <a:t> </a:t>
            </a:r>
            <a:r>
              <a:rPr lang="en-US" err="1">
                <a:ea typeface="+mn-lt"/>
                <a:cs typeface="+mn-lt"/>
              </a:rPr>
              <a:t>čim</a:t>
            </a:r>
            <a:r>
              <a:rPr lang="en-US" dirty="0">
                <a:ea typeface="+mn-lt"/>
                <a:cs typeface="+mn-lt"/>
              </a:rPr>
              <a:t> </a:t>
            </a:r>
            <a:r>
              <a:rPr lang="en-US" err="1">
                <a:ea typeface="+mn-lt"/>
                <a:cs typeface="+mn-lt"/>
              </a:rPr>
              <a:t>ispuni</a:t>
            </a:r>
            <a:r>
              <a:rPr lang="en-US" dirty="0">
                <a:ea typeface="+mn-lt"/>
                <a:cs typeface="+mn-lt"/>
              </a:rPr>
              <a:t> </a:t>
            </a:r>
            <a:r>
              <a:rPr lang="en-US" err="1">
                <a:ea typeface="+mn-lt"/>
                <a:cs typeface="+mn-lt"/>
              </a:rPr>
              <a:t>upit</a:t>
            </a:r>
            <a:r>
              <a:rPr lang="en-US" dirty="0">
                <a:ea typeface="+mn-lt"/>
                <a:cs typeface="+mn-lt"/>
              </a:rPr>
              <a:t>. </a:t>
            </a:r>
            <a:r>
              <a:rPr lang="en-US" err="1">
                <a:ea typeface="+mn-lt"/>
                <a:cs typeface="+mn-lt"/>
              </a:rPr>
              <a:t>Očigledan</a:t>
            </a:r>
            <a:r>
              <a:rPr lang="en-US" dirty="0">
                <a:ea typeface="+mn-lt"/>
                <a:cs typeface="+mn-lt"/>
              </a:rPr>
              <a:t> </a:t>
            </a:r>
            <a:r>
              <a:rPr lang="en-US" err="1">
                <a:ea typeface="+mn-lt"/>
                <a:cs typeface="+mn-lt"/>
              </a:rPr>
              <a:t>slučaj</a:t>
            </a:r>
            <a:r>
              <a:rPr lang="en-US" dirty="0">
                <a:ea typeface="+mn-lt"/>
                <a:cs typeface="+mn-lt"/>
              </a:rPr>
              <a:t> je </a:t>
            </a:r>
            <a:r>
              <a:rPr lang="en-US" err="1">
                <a:ea typeface="+mn-lt"/>
                <a:cs typeface="+mn-lt"/>
              </a:rPr>
              <a:t>klauzula</a:t>
            </a:r>
            <a:r>
              <a:rPr lang="en-US" dirty="0">
                <a:ea typeface="+mn-lt"/>
                <a:cs typeface="+mn-lt"/>
              </a:rPr>
              <a:t> LIMIT, </a:t>
            </a:r>
            <a:r>
              <a:rPr lang="en-US" err="1">
                <a:ea typeface="+mn-lt"/>
                <a:cs typeface="+mn-lt"/>
              </a:rPr>
              <a:t>ali</a:t>
            </a:r>
            <a:r>
              <a:rPr lang="en-US">
                <a:ea typeface="+mn-lt"/>
                <a:cs typeface="+mn-lt"/>
              </a:rPr>
              <a:t> ne i jedini. Na primer, </a:t>
            </a:r>
            <a:r>
              <a:rPr lang="en-US" err="1">
                <a:ea typeface="+mn-lt"/>
                <a:cs typeface="+mn-lt"/>
              </a:rPr>
              <a:t>ako</a:t>
            </a:r>
            <a:r>
              <a:rPr lang="en-US">
                <a:ea typeface="+mn-lt"/>
                <a:cs typeface="+mn-lt"/>
              </a:rPr>
              <a:t> MySQL </a:t>
            </a:r>
            <a:r>
              <a:rPr lang="en-US" err="1">
                <a:ea typeface="+mn-lt"/>
                <a:cs typeface="+mn-lt"/>
              </a:rPr>
              <a:t>otkrije</a:t>
            </a:r>
            <a:r>
              <a:rPr lang="en-US" dirty="0">
                <a:ea typeface="+mn-lt"/>
                <a:cs typeface="+mn-lt"/>
              </a:rPr>
              <a:t> </a:t>
            </a:r>
            <a:r>
              <a:rPr lang="en-US" err="1">
                <a:ea typeface="+mn-lt"/>
                <a:cs typeface="+mn-lt"/>
              </a:rPr>
              <a:t>nemoguće</a:t>
            </a:r>
            <a:r>
              <a:rPr lang="en-US" dirty="0">
                <a:ea typeface="+mn-lt"/>
                <a:cs typeface="+mn-lt"/>
              </a:rPr>
              <a:t> </a:t>
            </a:r>
            <a:r>
              <a:rPr lang="en-US" err="1">
                <a:ea typeface="+mn-lt"/>
                <a:cs typeface="+mn-lt"/>
              </a:rPr>
              <a:t>stanje</a:t>
            </a:r>
            <a:r>
              <a:rPr lang="en-US">
                <a:ea typeface="+mn-lt"/>
                <a:cs typeface="+mn-lt"/>
              </a:rPr>
              <a:t>, </a:t>
            </a:r>
            <a:r>
              <a:rPr lang="en-US" err="1">
                <a:ea typeface="+mn-lt"/>
                <a:cs typeface="+mn-lt"/>
              </a:rPr>
              <a:t>može</a:t>
            </a:r>
            <a:r>
              <a:rPr lang="en-US" dirty="0">
                <a:ea typeface="+mn-lt"/>
                <a:cs typeface="+mn-lt"/>
              </a:rPr>
              <a:t> </a:t>
            </a:r>
            <a:r>
              <a:rPr lang="en-US" err="1">
                <a:ea typeface="+mn-lt"/>
                <a:cs typeface="+mn-lt"/>
              </a:rPr>
              <a:t>prekinuti</a:t>
            </a:r>
            <a:r>
              <a:rPr lang="en-US" dirty="0">
                <a:ea typeface="+mn-lt"/>
                <a:cs typeface="+mn-lt"/>
              </a:rPr>
              <a:t> </a:t>
            </a:r>
            <a:r>
              <a:rPr lang="en-US" err="1">
                <a:ea typeface="+mn-lt"/>
                <a:cs typeface="+mn-lt"/>
              </a:rPr>
              <a:t>čitav</a:t>
            </a:r>
            <a:r>
              <a:rPr lang="en-US" dirty="0">
                <a:ea typeface="+mn-lt"/>
                <a:cs typeface="+mn-lt"/>
              </a:rPr>
              <a:t> </a:t>
            </a:r>
            <a:r>
              <a:rPr lang="en-US" err="1">
                <a:ea typeface="+mn-lt"/>
                <a:cs typeface="+mn-lt"/>
              </a:rPr>
              <a:t>upit</a:t>
            </a:r>
            <a:r>
              <a:rPr lang="en-US" dirty="0">
                <a:ea typeface="+mn-lt"/>
                <a:cs typeface="+mn-lt"/>
              </a:rPr>
              <a:t>. </a:t>
            </a:r>
            <a:r>
              <a:rPr lang="en-US">
                <a:ea typeface="+mn-lt"/>
                <a:cs typeface="+mn-lt"/>
              </a:rPr>
              <a:t>To </a:t>
            </a:r>
            <a:r>
              <a:rPr lang="en-US" err="1">
                <a:ea typeface="+mn-lt"/>
                <a:cs typeface="+mn-lt"/>
              </a:rPr>
              <a:t>možete</a:t>
            </a:r>
            <a:r>
              <a:rPr lang="en-US" dirty="0">
                <a:ea typeface="+mn-lt"/>
                <a:cs typeface="+mn-lt"/>
              </a:rPr>
              <a:t> </a:t>
            </a:r>
            <a:r>
              <a:rPr lang="en-US" err="1">
                <a:ea typeface="+mn-lt"/>
                <a:cs typeface="+mn-lt"/>
              </a:rPr>
              <a:t>videti</a:t>
            </a:r>
            <a:r>
              <a:rPr lang="en-US">
                <a:ea typeface="+mn-lt"/>
                <a:cs typeface="+mn-lt"/>
              </a:rPr>
              <a:t> u </a:t>
            </a:r>
            <a:r>
              <a:rPr lang="en-US" err="1">
                <a:ea typeface="+mn-lt"/>
                <a:cs typeface="+mn-lt"/>
              </a:rPr>
              <a:t>sledećem</a:t>
            </a:r>
            <a:r>
              <a:rPr lang="en-US" dirty="0">
                <a:ea typeface="+mn-lt"/>
                <a:cs typeface="+mn-lt"/>
              </a:rPr>
              <a:t> </a:t>
            </a:r>
            <a:r>
              <a:rPr lang="en-US" err="1">
                <a:ea typeface="+mn-lt"/>
                <a:cs typeface="+mn-lt"/>
              </a:rPr>
              <a:t>primeru</a:t>
            </a:r>
            <a:r>
              <a:rPr lang="en-US" dirty="0">
                <a:ea typeface="+mn-lt"/>
                <a:cs typeface="+mn-lt"/>
              </a:rPr>
              <a:t>:</a:t>
            </a:r>
            <a:r>
              <a:rPr lang="sr-Latn-RS" dirty="0">
                <a:ea typeface="+mn-lt"/>
                <a:cs typeface="+mn-lt"/>
              </a:rPr>
              <a:t> </a:t>
            </a:r>
            <a:endParaRPr lang="sr-Latn-RS"/>
          </a:p>
          <a:p>
            <a:endParaRPr lang="sr-Latn-RS" dirty="0"/>
          </a:p>
          <a:p>
            <a:pPr algn="just"/>
            <a:r>
              <a:rPr lang="sr-Latn-RS" dirty="0">
                <a:ea typeface="+mn-lt"/>
                <a:cs typeface="+mn-lt"/>
              </a:rPr>
              <a:t>Upit u nastavku uklanja filmove koji imaju glumce. Svaki film može imati mnogo glumaca, ali čim pronađe jednog glumca, zaustavlja obradu trenutnog filma i prelazi na </a:t>
            </a:r>
            <a:r>
              <a:rPr lang="sr-Latn-RS" err="1">
                <a:ea typeface="+mn-lt"/>
                <a:cs typeface="+mn-lt"/>
              </a:rPr>
              <a:t>sledeći</a:t>
            </a:r>
            <a:r>
              <a:rPr lang="sr-Latn-RS" dirty="0">
                <a:ea typeface="+mn-lt"/>
                <a:cs typeface="+mn-lt"/>
              </a:rPr>
              <a:t> jer zna da klauzula WHERE zabranjuje prikazivanje tog filma. </a:t>
            </a:r>
            <a:endParaRPr lang="sr-Latn-RS" dirty="0"/>
          </a:p>
        </p:txBody>
      </p:sp>
      <p:pic>
        <p:nvPicPr>
          <p:cNvPr id="4" name="Slika 4">
            <a:extLst>
              <a:ext uri="{FF2B5EF4-FFF2-40B4-BE49-F238E27FC236}">
                <a16:creationId xmlns:a16="http://schemas.microsoft.com/office/drawing/2014/main" id="{2D167655-A6FC-419C-B274-B87C0F0B9FE2}"/>
              </a:ext>
            </a:extLst>
          </p:cNvPr>
          <p:cNvPicPr>
            <a:picLocks noChangeAspect="1"/>
          </p:cNvPicPr>
          <p:nvPr/>
        </p:nvPicPr>
        <p:blipFill>
          <a:blip r:embed="rId2"/>
          <a:stretch>
            <a:fillRect/>
          </a:stretch>
        </p:blipFill>
        <p:spPr>
          <a:xfrm>
            <a:off x="2362028" y="3036630"/>
            <a:ext cx="6996896" cy="418735"/>
          </a:xfrm>
          <a:prstGeom prst="rect">
            <a:avLst/>
          </a:prstGeom>
        </p:spPr>
      </p:pic>
      <p:pic>
        <p:nvPicPr>
          <p:cNvPr id="5" name="Slika 5" descr="Slika na kojoj se nalazi tekst&#10;&#10;Opis je automatski generisan">
            <a:extLst>
              <a:ext uri="{FF2B5EF4-FFF2-40B4-BE49-F238E27FC236}">
                <a16:creationId xmlns:a16="http://schemas.microsoft.com/office/drawing/2014/main" id="{0BB01B59-74D7-4C06-BEEF-BF38A61C5086}"/>
              </a:ext>
            </a:extLst>
          </p:cNvPr>
          <p:cNvPicPr>
            <a:picLocks noChangeAspect="1"/>
          </p:cNvPicPr>
          <p:nvPr/>
        </p:nvPicPr>
        <p:blipFill>
          <a:blip r:embed="rId3"/>
          <a:stretch>
            <a:fillRect/>
          </a:stretch>
        </p:blipFill>
        <p:spPr>
          <a:xfrm>
            <a:off x="3877309" y="4803292"/>
            <a:ext cx="4942520" cy="1433680"/>
          </a:xfrm>
          <a:prstGeom prst="rect">
            <a:avLst/>
          </a:prstGeom>
        </p:spPr>
      </p:pic>
    </p:spTree>
    <p:extLst>
      <p:ext uri="{BB962C8B-B14F-4D97-AF65-F5344CB8AC3E}">
        <p14:creationId xmlns:p14="http://schemas.microsoft.com/office/powerpoint/2010/main" val="1284750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989D6EB-DCF1-4D09-BD14-005F525DBD16}"/>
              </a:ext>
            </a:extLst>
          </p:cNvPr>
          <p:cNvSpPr>
            <a:spLocks noGrp="1"/>
          </p:cNvSpPr>
          <p:nvPr>
            <p:ph type="title"/>
          </p:nvPr>
        </p:nvSpPr>
        <p:spPr>
          <a:xfrm>
            <a:off x="1451579" y="804519"/>
            <a:ext cx="9603275" cy="1049235"/>
          </a:xfrm>
        </p:spPr>
        <p:txBody>
          <a:bodyPr>
            <a:normAutofit/>
          </a:bodyPr>
          <a:lstStyle/>
          <a:p>
            <a:r>
              <a:rPr lang="sr-Latn-RS" dirty="0"/>
              <a:t>Životni ciklus SQL upita </a:t>
            </a:r>
          </a:p>
        </p:txBody>
      </p:sp>
      <p:pic>
        <p:nvPicPr>
          <p:cNvPr id="3" name="Slika 3">
            <a:extLst>
              <a:ext uri="{FF2B5EF4-FFF2-40B4-BE49-F238E27FC236}">
                <a16:creationId xmlns:a16="http://schemas.microsoft.com/office/drawing/2014/main" id="{C5B44F14-EC11-4217-8357-A240210D8403}"/>
              </a:ext>
            </a:extLst>
          </p:cNvPr>
          <p:cNvPicPr>
            <a:picLocks noChangeAspect="1"/>
          </p:cNvPicPr>
          <p:nvPr/>
        </p:nvPicPr>
        <p:blipFill>
          <a:blip r:embed="rId2"/>
          <a:stretch>
            <a:fillRect/>
          </a:stretch>
        </p:blipFill>
        <p:spPr>
          <a:xfrm>
            <a:off x="1451579" y="2684678"/>
            <a:ext cx="9603274" cy="2112720"/>
          </a:xfrm>
          <a:prstGeom prst="rect">
            <a:avLst/>
          </a:prstGeom>
        </p:spPr>
      </p:pic>
    </p:spTree>
    <p:extLst>
      <p:ext uri="{BB962C8B-B14F-4D97-AF65-F5344CB8AC3E}">
        <p14:creationId xmlns:p14="http://schemas.microsoft.com/office/powerpoint/2010/main" val="282885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263E30F-0901-4F0A-82D0-933BAEF628A6}"/>
              </a:ext>
            </a:extLst>
          </p:cNvPr>
          <p:cNvSpPr>
            <a:spLocks noGrp="1"/>
          </p:cNvSpPr>
          <p:nvPr>
            <p:ph type="title"/>
          </p:nvPr>
        </p:nvSpPr>
        <p:spPr/>
        <p:txBody>
          <a:bodyPr/>
          <a:lstStyle/>
          <a:p>
            <a:r>
              <a:rPr lang="sr-Latn-RS" dirty="0"/>
              <a:t>Prostiranje jednakosti </a:t>
            </a:r>
          </a:p>
        </p:txBody>
      </p:sp>
      <p:sp>
        <p:nvSpPr>
          <p:cNvPr id="3" name="Čuvar mesta za sadržaj 2">
            <a:extLst>
              <a:ext uri="{FF2B5EF4-FFF2-40B4-BE49-F238E27FC236}">
                <a16:creationId xmlns:a16="http://schemas.microsoft.com/office/drawing/2014/main" id="{E819E65A-DF9E-40F6-937D-0050124D45B1}"/>
              </a:ext>
            </a:extLst>
          </p:cNvPr>
          <p:cNvSpPr>
            <a:spLocks noGrp="1"/>
          </p:cNvSpPr>
          <p:nvPr>
            <p:ph idx="1"/>
          </p:nvPr>
        </p:nvSpPr>
        <p:spPr/>
        <p:txBody>
          <a:bodyPr/>
          <a:lstStyle/>
          <a:p>
            <a:r>
              <a:rPr lang="sr-Latn-RS" dirty="0" err="1">
                <a:ea typeface="+mn-lt"/>
                <a:cs typeface="+mn-lt"/>
              </a:rPr>
              <a:t>MySQL</a:t>
            </a:r>
            <a:r>
              <a:rPr lang="sr-Latn-RS" dirty="0">
                <a:ea typeface="+mn-lt"/>
                <a:cs typeface="+mn-lt"/>
              </a:rPr>
              <a:t> prepoznaje kada upit koristi dve jednake kolone, na primer, u JOIN-u i propagira klauzulu WHERE na ekvivalentne kolone. Na primer, u </a:t>
            </a:r>
            <a:r>
              <a:rPr lang="sr-Latn-RS" dirty="0" err="1">
                <a:ea typeface="+mn-lt"/>
                <a:cs typeface="+mn-lt"/>
              </a:rPr>
              <a:t>sledećem</a:t>
            </a:r>
            <a:r>
              <a:rPr lang="sr-Latn-RS" dirty="0">
                <a:ea typeface="+mn-lt"/>
                <a:cs typeface="+mn-lt"/>
              </a:rPr>
              <a:t> upitu: </a:t>
            </a:r>
          </a:p>
          <a:p>
            <a:endParaRPr lang="sr-Latn-RS" dirty="0"/>
          </a:p>
          <a:p>
            <a:endParaRPr lang="sr-Latn-RS" dirty="0"/>
          </a:p>
          <a:p>
            <a:endParaRPr lang="sr-Latn-RS" dirty="0"/>
          </a:p>
          <a:p>
            <a:r>
              <a:rPr lang="sr-Latn-RS" dirty="0" err="1">
                <a:ea typeface="+mn-lt"/>
                <a:cs typeface="+mn-lt"/>
              </a:rPr>
              <a:t>MySQL</a:t>
            </a:r>
            <a:r>
              <a:rPr lang="sr-Latn-RS" dirty="0">
                <a:ea typeface="+mn-lt"/>
                <a:cs typeface="+mn-lt"/>
              </a:rPr>
              <a:t> zna da se klauzula WHERE odnosi ne samo na tabelu film </a:t>
            </a:r>
            <a:r>
              <a:rPr lang="sr-Latn-RS" dirty="0" err="1">
                <a:ea typeface="+mn-lt"/>
                <a:cs typeface="+mn-lt"/>
              </a:rPr>
              <a:t>vec</a:t>
            </a:r>
            <a:r>
              <a:rPr lang="sr-Latn-RS" dirty="0">
                <a:ea typeface="+mn-lt"/>
                <a:cs typeface="+mn-lt"/>
              </a:rPr>
              <a:t>́ i na tabelu </a:t>
            </a:r>
            <a:r>
              <a:rPr lang="sr-Latn-RS" dirty="0" err="1">
                <a:ea typeface="+mn-lt"/>
                <a:cs typeface="+mn-lt"/>
              </a:rPr>
              <a:t>film_actor</a:t>
            </a:r>
            <a:r>
              <a:rPr lang="sr-Latn-RS" dirty="0">
                <a:ea typeface="+mn-lt"/>
                <a:cs typeface="+mn-lt"/>
              </a:rPr>
              <a:t>, jer klauzula USING garantuje da se dve kolone podudaraju. </a:t>
            </a:r>
            <a:endParaRPr lang="sr-Latn-RS" dirty="0"/>
          </a:p>
        </p:txBody>
      </p:sp>
      <p:pic>
        <p:nvPicPr>
          <p:cNvPr id="4" name="Slika 4" descr="Slika na kojoj se nalazi tekst&#10;&#10;Opis je automatski generisan">
            <a:extLst>
              <a:ext uri="{FF2B5EF4-FFF2-40B4-BE49-F238E27FC236}">
                <a16:creationId xmlns:a16="http://schemas.microsoft.com/office/drawing/2014/main" id="{CD46614F-6B22-40CD-92AD-934DEF137852}"/>
              </a:ext>
            </a:extLst>
          </p:cNvPr>
          <p:cNvPicPr>
            <a:picLocks noChangeAspect="1"/>
          </p:cNvPicPr>
          <p:nvPr/>
        </p:nvPicPr>
        <p:blipFill>
          <a:blip r:embed="rId2"/>
          <a:stretch>
            <a:fillRect/>
          </a:stretch>
        </p:blipFill>
        <p:spPr>
          <a:xfrm>
            <a:off x="4309641" y="2919287"/>
            <a:ext cx="3582364" cy="1231630"/>
          </a:xfrm>
          <a:prstGeom prst="rect">
            <a:avLst/>
          </a:prstGeom>
        </p:spPr>
      </p:pic>
    </p:spTree>
    <p:extLst>
      <p:ext uri="{BB962C8B-B14F-4D97-AF65-F5344CB8AC3E}">
        <p14:creationId xmlns:p14="http://schemas.microsoft.com/office/powerpoint/2010/main" val="3841261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263E30F-0901-4F0A-82D0-933BAEF628A6}"/>
              </a:ext>
            </a:extLst>
          </p:cNvPr>
          <p:cNvSpPr>
            <a:spLocks noGrp="1"/>
          </p:cNvSpPr>
          <p:nvPr>
            <p:ph type="title"/>
          </p:nvPr>
        </p:nvSpPr>
        <p:spPr/>
        <p:txBody>
          <a:bodyPr/>
          <a:lstStyle/>
          <a:p>
            <a:r>
              <a:rPr lang="sr-Latn-RS" dirty="0"/>
              <a:t>IN () lista </a:t>
            </a:r>
          </a:p>
        </p:txBody>
      </p:sp>
      <p:sp>
        <p:nvSpPr>
          <p:cNvPr id="3" name="Čuvar mesta za sadržaj 2">
            <a:extLst>
              <a:ext uri="{FF2B5EF4-FFF2-40B4-BE49-F238E27FC236}">
                <a16:creationId xmlns:a16="http://schemas.microsoft.com/office/drawing/2014/main" id="{E819E65A-DF9E-40F6-937D-0050124D45B1}"/>
              </a:ext>
            </a:extLst>
          </p:cNvPr>
          <p:cNvSpPr>
            <a:spLocks noGrp="1"/>
          </p:cNvSpPr>
          <p:nvPr>
            <p:ph idx="1"/>
          </p:nvPr>
        </p:nvSpPr>
        <p:spPr/>
        <p:txBody>
          <a:bodyPr/>
          <a:lstStyle/>
          <a:p>
            <a:r>
              <a:rPr lang="sr-Latn-RS" dirty="0">
                <a:ea typeface="+mn-lt"/>
                <a:cs typeface="+mn-lt"/>
              </a:rPr>
              <a:t>Kod mnogih servera baza podataka IN () je samo sinonim za više OR klauzula, jer su logički ekvivalentni. U </a:t>
            </a:r>
            <a:r>
              <a:rPr lang="sr-Latn-RS" dirty="0" err="1">
                <a:ea typeface="+mn-lt"/>
                <a:cs typeface="+mn-lt"/>
              </a:rPr>
              <a:t>MySQL</a:t>
            </a:r>
            <a:r>
              <a:rPr lang="sr-Latn-RS" dirty="0">
                <a:ea typeface="+mn-lt"/>
                <a:cs typeface="+mn-lt"/>
              </a:rPr>
              <a:t>-u nije tako. On sortira vrednosti u IN() listi i koristi brzu binarnu pretragu da bi utvrdio da li je neka vrednost u listi. Složenost ovakvog pristupa je O (log n) umesto O (n). </a:t>
            </a:r>
            <a:endParaRPr lang="sr-Latn-RS"/>
          </a:p>
        </p:txBody>
      </p:sp>
    </p:spTree>
    <p:extLst>
      <p:ext uri="{BB962C8B-B14F-4D97-AF65-F5344CB8AC3E}">
        <p14:creationId xmlns:p14="http://schemas.microsoft.com/office/powerpoint/2010/main" val="2810224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HVALA NA PA</a:t>
            </a:r>
            <a:r>
              <a:rPr lang="sr-Latn-RS" dirty="0" smtClean="0"/>
              <a:t>ŽNJI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83554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a:xfrm>
            <a:off x="1287604" y="360823"/>
            <a:ext cx="9603275" cy="1049235"/>
          </a:xfrm>
        </p:spPr>
        <p:txBody>
          <a:bodyPr/>
          <a:lstStyle/>
          <a:p>
            <a:r>
              <a:rPr lang="en-US" dirty="0" err="1"/>
              <a:t>Osnove</a:t>
            </a:r>
            <a:r>
              <a:rPr lang="en-US" dirty="0"/>
              <a:t> </a:t>
            </a:r>
            <a:r>
              <a:rPr lang="en-US" dirty="0" err="1"/>
              <a:t>izvršenja</a:t>
            </a:r>
            <a:r>
              <a:rPr lang="en-US" dirty="0"/>
              <a:t> </a:t>
            </a:r>
            <a:r>
              <a:rPr lang="en-US" dirty="0" err="1"/>
              <a:t>upita</a:t>
            </a:r>
            <a:r>
              <a:rPr lang="sr-Latn-RS" dirty="0"/>
              <a:t> </a:t>
            </a:r>
            <a:endParaRPr lang="sr-Latn-RS"/>
          </a:p>
        </p:txBody>
      </p:sp>
      <p:sp>
        <p:nvSpPr>
          <p:cNvPr id="6" name="Čuvar mesta za sadržaj 5">
            <a:extLst>
              <a:ext uri="{FF2B5EF4-FFF2-40B4-BE49-F238E27FC236}">
                <a16:creationId xmlns:a16="http://schemas.microsoft.com/office/drawing/2014/main" id="{80FADA84-F8FC-43F4-B779-AE9D890E3D64}"/>
              </a:ext>
            </a:extLst>
          </p:cNvPr>
          <p:cNvSpPr>
            <a:spLocks noGrp="1"/>
          </p:cNvSpPr>
          <p:nvPr>
            <p:ph idx="1"/>
          </p:nvPr>
        </p:nvSpPr>
        <p:spPr>
          <a:xfrm>
            <a:off x="1361342" y="1895416"/>
            <a:ext cx="9603275" cy="3450613"/>
          </a:xfrm>
        </p:spPr>
        <p:txBody>
          <a:bodyPr>
            <a:normAutofit/>
          </a:bodyPr>
          <a:lstStyle/>
          <a:p>
            <a:pPr algn="just"/>
            <a:endParaRPr lang="en-US" dirty="0"/>
          </a:p>
          <a:p>
            <a:pPr lvl="1"/>
            <a:endParaRPr lang="en-US" dirty="0"/>
          </a:p>
        </p:txBody>
      </p:sp>
      <p:pic>
        <p:nvPicPr>
          <p:cNvPr id="4" name="Slika 6">
            <a:extLst>
              <a:ext uri="{FF2B5EF4-FFF2-40B4-BE49-F238E27FC236}">
                <a16:creationId xmlns:a16="http://schemas.microsoft.com/office/drawing/2014/main" id="{24EE6D6A-E992-4194-983C-22735FEE8727}"/>
              </a:ext>
            </a:extLst>
          </p:cNvPr>
          <p:cNvPicPr>
            <a:picLocks noChangeAspect="1"/>
          </p:cNvPicPr>
          <p:nvPr/>
        </p:nvPicPr>
        <p:blipFill>
          <a:blip r:embed="rId2"/>
          <a:stretch>
            <a:fillRect/>
          </a:stretch>
        </p:blipFill>
        <p:spPr>
          <a:xfrm>
            <a:off x="3383667" y="987494"/>
            <a:ext cx="5328210" cy="4883012"/>
          </a:xfrm>
          <a:prstGeom prst="rect">
            <a:avLst/>
          </a:prstGeom>
        </p:spPr>
      </p:pic>
    </p:spTree>
    <p:extLst>
      <p:ext uri="{BB962C8B-B14F-4D97-AF65-F5344CB8AC3E}">
        <p14:creationId xmlns:p14="http://schemas.microsoft.com/office/powerpoint/2010/main" val="75745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18659D75-1C85-4EE4-965C-7A9EFD613950}"/>
              </a:ext>
            </a:extLst>
          </p:cNvPr>
          <p:cNvSpPr>
            <a:spLocks noGrp="1"/>
          </p:cNvSpPr>
          <p:nvPr>
            <p:ph type="title"/>
          </p:nvPr>
        </p:nvSpPr>
        <p:spPr>
          <a:xfrm>
            <a:off x="1361342" y="1355967"/>
            <a:ext cx="9603275" cy="1049235"/>
          </a:xfrm>
        </p:spPr>
        <p:txBody>
          <a:bodyPr vert="horz" lIns="91440" tIns="45720" rIns="91440" bIns="45720" rtlCol="0" anchor="t">
            <a:noAutofit/>
          </a:bodyPr>
          <a:lstStyle/>
          <a:p>
            <a:r>
              <a:rPr lang="sr-Latn-RS" sz="2800" dirty="0">
                <a:ea typeface="+mj-lt"/>
                <a:cs typeface="+mj-lt"/>
              </a:rPr>
              <a:t>ŽIVOTNI CIKLUS SQL UPITA </a:t>
            </a:r>
            <a:endParaRPr lang="en-US" sz="2800" dirty="0">
              <a:ea typeface="+mj-lt"/>
              <a:cs typeface="+mj-lt"/>
            </a:endParaRPr>
          </a:p>
          <a:p>
            <a:pPr algn="just"/>
            <a:endParaRPr lang="en-US" sz="2800" dirty="0">
              <a:ea typeface="+mj-lt"/>
              <a:cs typeface="+mj-lt"/>
            </a:endParaRPr>
          </a:p>
        </p:txBody>
      </p:sp>
      <p:sp>
        <p:nvSpPr>
          <p:cNvPr id="3" name="Okvir za tekst 2">
            <a:extLst>
              <a:ext uri="{FF2B5EF4-FFF2-40B4-BE49-F238E27FC236}">
                <a16:creationId xmlns:a16="http://schemas.microsoft.com/office/drawing/2014/main" id="{76C4EBF7-401A-46D8-828F-D022604C20FF}"/>
              </a:ext>
            </a:extLst>
          </p:cNvPr>
          <p:cNvSpPr txBox="1"/>
          <p:nvPr/>
        </p:nvSpPr>
        <p:spPr>
          <a:xfrm>
            <a:off x="1285373" y="2408321"/>
            <a:ext cx="1006241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err="1">
                <a:ea typeface="+mn-lt"/>
                <a:cs typeface="+mn-lt"/>
              </a:rPr>
              <a:t>Najosnovniji</a:t>
            </a:r>
            <a:r>
              <a:rPr lang="en-US" dirty="0">
                <a:ea typeface="+mn-lt"/>
                <a:cs typeface="+mn-lt"/>
              </a:rPr>
              <a:t> </a:t>
            </a:r>
            <a:r>
              <a:rPr lang="en-US" err="1">
                <a:ea typeface="+mn-lt"/>
                <a:cs typeface="+mn-lt"/>
              </a:rPr>
              <a:t>razlog</a:t>
            </a:r>
            <a:r>
              <a:rPr lang="en-US" dirty="0">
                <a:ea typeface="+mn-lt"/>
                <a:cs typeface="+mn-lt"/>
              </a:rPr>
              <a:t> </a:t>
            </a:r>
            <a:r>
              <a:rPr lang="en-US" err="1">
                <a:ea typeface="+mn-lt"/>
                <a:cs typeface="+mn-lt"/>
              </a:rPr>
              <a:t>zbog</a:t>
            </a:r>
            <a:r>
              <a:rPr lang="en-US" dirty="0">
                <a:ea typeface="+mn-lt"/>
                <a:cs typeface="+mn-lt"/>
              </a:rPr>
              <a:t> </a:t>
            </a:r>
            <a:r>
              <a:rPr lang="en-US" err="1">
                <a:ea typeface="+mn-lt"/>
                <a:cs typeface="+mn-lt"/>
              </a:rPr>
              <a:t>kojeg</a:t>
            </a:r>
            <a:r>
              <a:rPr lang="en-US" dirty="0">
                <a:ea typeface="+mn-lt"/>
                <a:cs typeface="+mn-lt"/>
              </a:rPr>
              <a:t> </a:t>
            </a:r>
            <a:r>
              <a:rPr lang="en-US" err="1">
                <a:ea typeface="+mn-lt"/>
                <a:cs typeface="+mn-lt"/>
              </a:rPr>
              <a:t>upit</a:t>
            </a:r>
            <a:r>
              <a:rPr lang="en-US" dirty="0">
                <a:ea typeface="+mn-lt"/>
                <a:cs typeface="+mn-lt"/>
              </a:rPr>
              <a:t> ne </a:t>
            </a:r>
            <a:r>
              <a:rPr lang="en-US" err="1">
                <a:ea typeface="+mn-lt"/>
                <a:cs typeface="+mn-lt"/>
              </a:rPr>
              <a:t>funkcioniše</a:t>
            </a:r>
            <a:r>
              <a:rPr lang="en-US" dirty="0">
                <a:ea typeface="+mn-lt"/>
                <a:cs typeface="+mn-lt"/>
              </a:rPr>
              <a:t> dobro je taj </a:t>
            </a:r>
            <a:r>
              <a:rPr lang="en-US" err="1">
                <a:ea typeface="+mn-lt"/>
                <a:cs typeface="+mn-lt"/>
              </a:rPr>
              <a:t>što</a:t>
            </a:r>
            <a:r>
              <a:rPr lang="en-US" dirty="0">
                <a:ea typeface="+mn-lt"/>
                <a:cs typeface="+mn-lt"/>
              </a:rPr>
              <a:t> </a:t>
            </a:r>
            <a:r>
              <a:rPr lang="en-US" err="1">
                <a:ea typeface="+mn-lt"/>
                <a:cs typeface="+mn-lt"/>
              </a:rPr>
              <a:t>radi</a:t>
            </a:r>
            <a:r>
              <a:rPr lang="en-US" dirty="0">
                <a:ea typeface="+mn-lt"/>
                <a:cs typeface="+mn-lt"/>
              </a:rPr>
              <a:t> sa </a:t>
            </a:r>
            <a:r>
              <a:rPr lang="en-US" dirty="0" err="1">
                <a:ea typeface="+mn-lt"/>
                <a:cs typeface="+mn-lt"/>
              </a:rPr>
              <a:t>previše</a:t>
            </a:r>
            <a:r>
              <a:rPr lang="en-US" dirty="0">
                <a:ea typeface="+mn-lt"/>
                <a:cs typeface="+mn-lt"/>
              </a:rPr>
              <a:t> </a:t>
            </a:r>
            <a:r>
              <a:rPr lang="en-US" dirty="0" err="1">
                <a:ea typeface="+mn-lt"/>
                <a:cs typeface="+mn-lt"/>
              </a:rPr>
              <a:t>podataka</a:t>
            </a:r>
            <a:r>
              <a:rPr lang="en-US" dirty="0">
                <a:ea typeface="+mn-lt"/>
                <a:cs typeface="+mn-lt"/>
              </a:rPr>
              <a:t>. </a:t>
            </a:r>
            <a:endParaRPr lang="sr-Latn-RS" dirty="0">
              <a:ea typeface="+mn-lt"/>
              <a:cs typeface="+mn-lt"/>
            </a:endParaRPr>
          </a:p>
          <a:p>
            <a:pPr algn="just"/>
            <a:r>
              <a:rPr lang="en-US" dirty="0" err="1">
                <a:ea typeface="+mn-lt"/>
                <a:cs typeface="+mn-lt"/>
              </a:rPr>
              <a:t>Možemo</a:t>
            </a:r>
            <a:r>
              <a:rPr lang="en-US" dirty="0">
                <a:ea typeface="+mn-lt"/>
                <a:cs typeface="+mn-lt"/>
              </a:rPr>
              <a:t> </a:t>
            </a:r>
            <a:r>
              <a:rPr lang="en-US" dirty="0" err="1">
                <a:ea typeface="+mn-lt"/>
                <a:cs typeface="+mn-lt"/>
              </a:rPr>
              <a:t>kroz</a:t>
            </a:r>
            <a:r>
              <a:rPr lang="en-US" dirty="0">
                <a:ea typeface="+mn-lt"/>
                <a:cs typeface="+mn-lt"/>
              </a:rPr>
              <a:t> </a:t>
            </a:r>
            <a:r>
              <a:rPr lang="en-US" dirty="0" err="1">
                <a:ea typeface="+mn-lt"/>
                <a:cs typeface="+mn-lt"/>
              </a:rPr>
              <a:t>sledeća</a:t>
            </a:r>
            <a:r>
              <a:rPr lang="en-US" dirty="0">
                <a:ea typeface="+mn-lt"/>
                <a:cs typeface="+mn-lt"/>
              </a:rPr>
              <a:t> </a:t>
            </a:r>
            <a:r>
              <a:rPr lang="en-US" dirty="0" err="1">
                <a:ea typeface="+mn-lt"/>
                <a:cs typeface="+mn-lt"/>
              </a:rPr>
              <a:t>dva</a:t>
            </a:r>
            <a:r>
              <a:rPr lang="en-US" dirty="0">
                <a:ea typeface="+mn-lt"/>
                <a:cs typeface="+mn-lt"/>
              </a:rPr>
              <a:t> </a:t>
            </a:r>
            <a:r>
              <a:rPr lang="en-US" dirty="0" err="1">
                <a:ea typeface="+mn-lt"/>
                <a:cs typeface="+mn-lt"/>
              </a:rPr>
              <a:t>koraka</a:t>
            </a:r>
            <a:r>
              <a:rPr lang="en-US" dirty="0">
                <a:ea typeface="+mn-lt"/>
                <a:cs typeface="+mn-lt"/>
              </a:rPr>
              <a:t> da </a:t>
            </a:r>
            <a:r>
              <a:rPr lang="en-US" dirty="0" err="1">
                <a:ea typeface="+mn-lt"/>
                <a:cs typeface="+mn-lt"/>
              </a:rPr>
              <a:t>analiziramo</a:t>
            </a:r>
            <a:r>
              <a:rPr lang="en-US" dirty="0">
                <a:ea typeface="+mn-lt"/>
                <a:cs typeface="+mn-lt"/>
              </a:rPr>
              <a:t> </a:t>
            </a:r>
            <a:r>
              <a:rPr lang="en-US" dirty="0" err="1">
                <a:ea typeface="+mn-lt"/>
                <a:cs typeface="+mn-lt"/>
              </a:rPr>
              <a:t>upit</a:t>
            </a:r>
            <a:r>
              <a:rPr lang="en-US" dirty="0">
                <a:ea typeface="+mn-lt"/>
                <a:cs typeface="+mn-lt"/>
              </a:rPr>
              <a:t> sa </a:t>
            </a:r>
            <a:r>
              <a:rPr lang="en-US" dirty="0" err="1">
                <a:ea typeface="+mn-lt"/>
                <a:cs typeface="+mn-lt"/>
              </a:rPr>
              <a:t>lošim</a:t>
            </a:r>
            <a:r>
              <a:rPr lang="en-US" dirty="0">
                <a:ea typeface="+mn-lt"/>
                <a:cs typeface="+mn-lt"/>
              </a:rPr>
              <a:t> </a:t>
            </a:r>
            <a:r>
              <a:rPr lang="en-US" dirty="0" err="1">
                <a:ea typeface="+mn-lt"/>
                <a:cs typeface="+mn-lt"/>
              </a:rPr>
              <a:t>performansama</a:t>
            </a:r>
            <a:r>
              <a:rPr lang="en-US" dirty="0">
                <a:ea typeface="+mn-lt"/>
                <a:cs typeface="+mn-lt"/>
              </a:rPr>
              <a:t>:</a:t>
            </a:r>
            <a:r>
              <a:rPr lang="sr-Latn-RS" dirty="0">
                <a:ea typeface="+mn-lt"/>
                <a:cs typeface="+mn-lt"/>
              </a:rPr>
              <a:t> </a:t>
            </a:r>
            <a:endParaRPr lang="sr-Latn-RS"/>
          </a:p>
          <a:p>
            <a:pPr algn="just"/>
            <a:r>
              <a:rPr lang="en-US" dirty="0">
                <a:ea typeface="+mn-lt"/>
                <a:cs typeface="+mn-lt"/>
              </a:rPr>
              <a:t> </a:t>
            </a:r>
            <a:r>
              <a:rPr lang="sr-Latn-RS" dirty="0">
                <a:ea typeface="+mn-lt"/>
                <a:cs typeface="+mn-lt"/>
              </a:rPr>
              <a:t> </a:t>
            </a:r>
            <a:endParaRPr lang="sr-Latn-RS"/>
          </a:p>
          <a:p>
            <a:pPr marL="285750" indent="-285750" algn="just">
              <a:buFont typeface="Arial"/>
              <a:buChar char="•"/>
            </a:pPr>
            <a:r>
              <a:rPr lang="en-US" dirty="0">
                <a:ea typeface="+mn-lt"/>
                <a:cs typeface="+mn-lt"/>
              </a:rPr>
              <a:t>Da li </a:t>
            </a:r>
            <a:r>
              <a:rPr lang="en-US" dirty="0" err="1">
                <a:ea typeface="+mn-lt"/>
                <a:cs typeface="+mn-lt"/>
              </a:rPr>
              <a:t>vaša</a:t>
            </a:r>
            <a:r>
              <a:rPr lang="en-US" dirty="0">
                <a:ea typeface="+mn-lt"/>
                <a:cs typeface="+mn-lt"/>
              </a:rPr>
              <a:t> </a:t>
            </a:r>
            <a:r>
              <a:rPr lang="en-US" dirty="0" err="1">
                <a:ea typeface="+mn-lt"/>
                <a:cs typeface="+mn-lt"/>
              </a:rPr>
              <a:t>aplikacija</a:t>
            </a:r>
            <a:r>
              <a:rPr lang="en-US" dirty="0">
                <a:ea typeface="+mn-lt"/>
                <a:cs typeface="+mn-lt"/>
              </a:rPr>
              <a:t> </a:t>
            </a:r>
            <a:r>
              <a:rPr lang="en-US" dirty="0" err="1">
                <a:ea typeface="+mn-lt"/>
                <a:cs typeface="+mn-lt"/>
              </a:rPr>
              <a:t>preuzima</a:t>
            </a:r>
            <a:r>
              <a:rPr lang="en-US" dirty="0">
                <a:ea typeface="+mn-lt"/>
                <a:cs typeface="+mn-lt"/>
              </a:rPr>
              <a:t> </a:t>
            </a:r>
            <a:r>
              <a:rPr lang="en-US" dirty="0" err="1">
                <a:ea typeface="+mn-lt"/>
                <a:cs typeface="+mn-lt"/>
              </a:rPr>
              <a:t>više</a:t>
            </a:r>
            <a:r>
              <a:rPr lang="en-US" dirty="0">
                <a:ea typeface="+mn-lt"/>
                <a:cs typeface="+mn-lt"/>
              </a:rPr>
              <a:t> </a:t>
            </a:r>
            <a:r>
              <a:rPr lang="en-US" dirty="0" err="1">
                <a:ea typeface="+mn-lt"/>
                <a:cs typeface="+mn-lt"/>
              </a:rPr>
              <a:t>podataka</a:t>
            </a:r>
            <a:r>
              <a:rPr lang="en-US" dirty="0">
                <a:ea typeface="+mn-lt"/>
                <a:cs typeface="+mn-lt"/>
              </a:rPr>
              <a:t> </a:t>
            </a:r>
            <a:r>
              <a:rPr lang="en-US" dirty="0" err="1">
                <a:ea typeface="+mn-lt"/>
                <a:cs typeface="+mn-lt"/>
              </a:rPr>
              <a:t>nego</a:t>
            </a:r>
            <a:r>
              <a:rPr lang="en-US" dirty="0">
                <a:ea typeface="+mn-lt"/>
                <a:cs typeface="+mn-lt"/>
              </a:rPr>
              <a:t> </a:t>
            </a:r>
            <a:r>
              <a:rPr lang="en-US" dirty="0" err="1">
                <a:ea typeface="+mn-lt"/>
                <a:cs typeface="+mn-lt"/>
              </a:rPr>
              <a:t>što</a:t>
            </a:r>
            <a:r>
              <a:rPr lang="en-US" dirty="0">
                <a:ea typeface="+mn-lt"/>
                <a:cs typeface="+mn-lt"/>
              </a:rPr>
              <a:t> je </a:t>
            </a:r>
            <a:r>
              <a:rPr lang="en-US" dirty="0" err="1">
                <a:ea typeface="+mn-lt"/>
                <a:cs typeface="+mn-lt"/>
              </a:rPr>
              <a:t>potrebno</a:t>
            </a:r>
            <a:r>
              <a:rPr lang="en-US" dirty="0">
                <a:ea typeface="+mn-lt"/>
                <a:cs typeface="+mn-lt"/>
              </a:rPr>
              <a:t>.  </a:t>
            </a:r>
            <a:r>
              <a:rPr lang="sr-Latn-RS" dirty="0">
                <a:ea typeface="+mn-lt"/>
                <a:cs typeface="+mn-lt"/>
              </a:rPr>
              <a:t> </a:t>
            </a:r>
            <a:endParaRPr lang="sr-Latn-RS" dirty="0"/>
          </a:p>
          <a:p>
            <a:pPr marL="285750" indent="-285750" algn="just">
              <a:buFont typeface="Arial"/>
              <a:buChar char="•"/>
            </a:pPr>
            <a:r>
              <a:rPr lang="en-US" dirty="0" err="1">
                <a:ea typeface="+mn-lt"/>
                <a:cs typeface="+mn-lt"/>
              </a:rPr>
              <a:t>Saznajte</a:t>
            </a:r>
            <a:r>
              <a:rPr lang="en-US" dirty="0">
                <a:ea typeface="+mn-lt"/>
                <a:cs typeface="+mn-lt"/>
              </a:rPr>
              <a:t> da li </a:t>
            </a:r>
            <a:r>
              <a:rPr lang="en-US" dirty="0" err="1">
                <a:ea typeface="+mn-lt"/>
                <a:cs typeface="+mn-lt"/>
              </a:rPr>
              <a:t>Sql</a:t>
            </a:r>
            <a:r>
              <a:rPr lang="en-US" dirty="0">
                <a:ea typeface="+mn-lt"/>
                <a:cs typeface="+mn-lt"/>
              </a:rPr>
              <a:t> server </a:t>
            </a:r>
            <a:r>
              <a:rPr lang="en-US" dirty="0" err="1">
                <a:ea typeface="+mn-lt"/>
                <a:cs typeface="+mn-lt"/>
              </a:rPr>
              <a:t>analizira</a:t>
            </a:r>
            <a:r>
              <a:rPr lang="en-US" dirty="0">
                <a:ea typeface="+mn-lt"/>
                <a:cs typeface="+mn-lt"/>
              </a:rPr>
              <a:t> </a:t>
            </a:r>
            <a:r>
              <a:rPr lang="en-US" dirty="0" err="1">
                <a:ea typeface="+mn-lt"/>
                <a:cs typeface="+mn-lt"/>
              </a:rPr>
              <a:t>više</a:t>
            </a:r>
            <a:r>
              <a:rPr lang="en-US" dirty="0">
                <a:ea typeface="+mn-lt"/>
                <a:cs typeface="+mn-lt"/>
              </a:rPr>
              <a:t> </a:t>
            </a:r>
            <a:r>
              <a:rPr lang="en-US" dirty="0" err="1">
                <a:ea typeface="+mn-lt"/>
                <a:cs typeface="+mn-lt"/>
              </a:rPr>
              <a:t>redova</a:t>
            </a:r>
            <a:r>
              <a:rPr lang="en-US" dirty="0">
                <a:ea typeface="+mn-lt"/>
                <a:cs typeface="+mn-lt"/>
              </a:rPr>
              <a:t> </a:t>
            </a:r>
            <a:r>
              <a:rPr lang="en-US" dirty="0" err="1">
                <a:ea typeface="+mn-lt"/>
                <a:cs typeface="+mn-lt"/>
              </a:rPr>
              <a:t>nego</a:t>
            </a:r>
            <a:r>
              <a:rPr lang="en-US" dirty="0">
                <a:ea typeface="+mn-lt"/>
                <a:cs typeface="+mn-lt"/>
              </a:rPr>
              <a:t> </a:t>
            </a:r>
            <a:r>
              <a:rPr lang="en-US" dirty="0" err="1">
                <a:ea typeface="+mn-lt"/>
                <a:cs typeface="+mn-lt"/>
              </a:rPr>
              <a:t>što</a:t>
            </a:r>
            <a:r>
              <a:rPr lang="en-US" dirty="0">
                <a:ea typeface="+mn-lt"/>
                <a:cs typeface="+mn-lt"/>
              </a:rPr>
              <a:t> je </a:t>
            </a:r>
            <a:r>
              <a:rPr lang="en-US" dirty="0" err="1">
                <a:ea typeface="+mn-lt"/>
                <a:cs typeface="+mn-lt"/>
              </a:rPr>
              <a:t>potrebno</a:t>
            </a:r>
            <a:r>
              <a:rPr lang="en-US" dirty="0">
                <a:ea typeface="+mn-lt"/>
                <a:cs typeface="+mn-lt"/>
              </a:rPr>
              <a:t>.</a:t>
            </a:r>
            <a:endParaRPr lang="sr-Latn-RS" dirty="0"/>
          </a:p>
          <a:p>
            <a:pPr algn="l"/>
            <a:endParaRPr lang="sr-Latn-RS" dirty="0"/>
          </a:p>
        </p:txBody>
      </p:sp>
    </p:spTree>
    <p:extLst>
      <p:ext uri="{BB962C8B-B14F-4D97-AF65-F5344CB8AC3E}">
        <p14:creationId xmlns:p14="http://schemas.microsoft.com/office/powerpoint/2010/main" val="96306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70AAB1D-275B-4E2D-944E-B42EE506AF98}"/>
              </a:ext>
            </a:extLst>
          </p:cNvPr>
          <p:cNvSpPr>
            <a:spLocks noGrp="1"/>
          </p:cNvSpPr>
          <p:nvPr>
            <p:ph type="title"/>
          </p:nvPr>
        </p:nvSpPr>
        <p:spPr/>
        <p:txBody>
          <a:bodyPr/>
          <a:lstStyle/>
          <a:p>
            <a:r>
              <a:rPr lang="en-US" dirty="0"/>
              <a:t>Da li od </a:t>
            </a:r>
            <a:r>
              <a:rPr lang="en-US" dirty="0" err="1"/>
              <a:t>baze</a:t>
            </a:r>
            <a:r>
              <a:rPr lang="en-US" dirty="0"/>
              <a:t> </a:t>
            </a:r>
            <a:r>
              <a:rPr lang="en-US" dirty="0" err="1"/>
              <a:t>podataka</a:t>
            </a:r>
            <a:r>
              <a:rPr lang="en-US" dirty="0"/>
              <a:t> </a:t>
            </a:r>
            <a:r>
              <a:rPr lang="en-US" dirty="0" err="1"/>
              <a:t>tražite</a:t>
            </a:r>
            <a:r>
              <a:rPr lang="en-US" dirty="0"/>
              <a:t> </a:t>
            </a:r>
            <a:r>
              <a:rPr lang="en-US" dirty="0" err="1"/>
              <a:t>podatke</a:t>
            </a:r>
            <a:r>
              <a:rPr lang="en-US" dirty="0"/>
              <a:t> koji </a:t>
            </a:r>
            <a:r>
              <a:rPr lang="en-US" dirty="0" err="1"/>
              <a:t>vam</a:t>
            </a:r>
            <a:r>
              <a:rPr lang="en-US" dirty="0"/>
              <a:t> </a:t>
            </a:r>
            <a:r>
              <a:rPr lang="en-US" dirty="0" err="1"/>
              <a:t>nisu</a:t>
            </a:r>
            <a:r>
              <a:rPr lang="en-US" dirty="0"/>
              <a:t> </a:t>
            </a:r>
            <a:r>
              <a:rPr lang="en-US" dirty="0" err="1"/>
              <a:t>potrebni</a:t>
            </a:r>
            <a:r>
              <a:rPr lang="en-US" dirty="0"/>
              <a:t>?</a:t>
            </a:r>
            <a:r>
              <a:rPr lang="sr-Latn-RS" dirty="0"/>
              <a:t> </a:t>
            </a:r>
            <a:endParaRPr lang="sr-Latn-RS"/>
          </a:p>
        </p:txBody>
      </p:sp>
      <p:sp>
        <p:nvSpPr>
          <p:cNvPr id="3" name="Čuvar mesta za sadržaj 2">
            <a:extLst>
              <a:ext uri="{FF2B5EF4-FFF2-40B4-BE49-F238E27FC236}">
                <a16:creationId xmlns:a16="http://schemas.microsoft.com/office/drawing/2014/main" id="{F99FA53B-0EC6-42E0-9CFC-12B4FBA52375}"/>
              </a:ext>
            </a:extLst>
          </p:cNvPr>
          <p:cNvSpPr>
            <a:spLocks noGrp="1"/>
          </p:cNvSpPr>
          <p:nvPr>
            <p:ph idx="1"/>
          </p:nvPr>
        </p:nvSpPr>
        <p:spPr/>
        <p:txBody>
          <a:bodyPr/>
          <a:lstStyle/>
          <a:p>
            <a:r>
              <a:rPr lang="en-US" dirty="0" err="1"/>
              <a:t>Preuzimanje</a:t>
            </a:r>
            <a:r>
              <a:rPr lang="en-US" dirty="0"/>
              <a:t> </a:t>
            </a:r>
            <a:r>
              <a:rPr lang="en-US" dirty="0" err="1"/>
              <a:t>više</a:t>
            </a:r>
            <a:r>
              <a:rPr lang="en-US" dirty="0"/>
              <a:t> </a:t>
            </a:r>
            <a:r>
              <a:rPr lang="en-US" dirty="0" err="1"/>
              <a:t>redova</a:t>
            </a:r>
            <a:r>
              <a:rPr lang="en-US" dirty="0"/>
              <a:t> </a:t>
            </a:r>
            <a:r>
              <a:rPr lang="en-US" dirty="0" err="1"/>
              <a:t>nego</a:t>
            </a:r>
            <a:r>
              <a:rPr lang="en-US" dirty="0"/>
              <a:t> </a:t>
            </a:r>
            <a:r>
              <a:rPr lang="en-US" dirty="0" err="1"/>
              <a:t>što</a:t>
            </a:r>
            <a:r>
              <a:rPr lang="en-US" dirty="0"/>
              <a:t> je </a:t>
            </a:r>
            <a:r>
              <a:rPr lang="en-US" dirty="0" err="1"/>
              <a:t>potrebno</a:t>
            </a:r>
            <a:r>
              <a:rPr lang="sr-Latn-RS" dirty="0"/>
              <a:t> </a:t>
            </a:r>
            <a:endParaRPr lang="sr-Latn-RS"/>
          </a:p>
        </p:txBody>
      </p:sp>
      <p:pic>
        <p:nvPicPr>
          <p:cNvPr id="4" name="Slika 4" descr="Slika na kojoj se nalazi tekst&#10;&#10;Opis je automatski generisan">
            <a:extLst>
              <a:ext uri="{FF2B5EF4-FFF2-40B4-BE49-F238E27FC236}">
                <a16:creationId xmlns:a16="http://schemas.microsoft.com/office/drawing/2014/main" id="{84F6049E-38CF-4012-A30A-9ED7FCA45F6A}"/>
              </a:ext>
            </a:extLst>
          </p:cNvPr>
          <p:cNvPicPr>
            <a:picLocks noChangeAspect="1"/>
          </p:cNvPicPr>
          <p:nvPr/>
        </p:nvPicPr>
        <p:blipFill>
          <a:blip r:embed="rId2"/>
          <a:stretch>
            <a:fillRect/>
          </a:stretch>
        </p:blipFill>
        <p:spPr>
          <a:xfrm>
            <a:off x="1967163" y="3060253"/>
            <a:ext cx="3886200" cy="1048308"/>
          </a:xfrm>
          <a:prstGeom prst="rect">
            <a:avLst/>
          </a:prstGeom>
        </p:spPr>
      </p:pic>
      <p:pic>
        <p:nvPicPr>
          <p:cNvPr id="5" name="Slika 5" descr="Slika na kojoj se nalazi tekst&#10;&#10;Opis je automatski generisan">
            <a:extLst>
              <a:ext uri="{FF2B5EF4-FFF2-40B4-BE49-F238E27FC236}">
                <a16:creationId xmlns:a16="http://schemas.microsoft.com/office/drawing/2014/main" id="{A521F578-BB09-41CA-AC10-C7A6E0BF3B04}"/>
              </a:ext>
            </a:extLst>
          </p:cNvPr>
          <p:cNvPicPr>
            <a:picLocks noChangeAspect="1"/>
          </p:cNvPicPr>
          <p:nvPr/>
        </p:nvPicPr>
        <p:blipFill>
          <a:blip r:embed="rId3"/>
          <a:stretch>
            <a:fillRect/>
          </a:stretch>
        </p:blipFill>
        <p:spPr>
          <a:xfrm>
            <a:off x="6679531" y="3102440"/>
            <a:ext cx="4126831" cy="1104304"/>
          </a:xfrm>
          <a:prstGeom prst="rect">
            <a:avLst/>
          </a:prstGeom>
        </p:spPr>
      </p:pic>
    </p:spTree>
    <p:extLst>
      <p:ext uri="{BB962C8B-B14F-4D97-AF65-F5344CB8AC3E}">
        <p14:creationId xmlns:p14="http://schemas.microsoft.com/office/powerpoint/2010/main" val="21064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C70AAB1D-275B-4E2D-944E-B42EE506AF98}"/>
              </a:ext>
            </a:extLst>
          </p:cNvPr>
          <p:cNvSpPr>
            <a:spLocks noGrp="1"/>
          </p:cNvSpPr>
          <p:nvPr>
            <p:ph type="title"/>
          </p:nvPr>
        </p:nvSpPr>
        <p:spPr/>
        <p:txBody>
          <a:bodyPr/>
          <a:lstStyle/>
          <a:p>
            <a:r>
              <a:rPr lang="en-US" dirty="0"/>
              <a:t>Da li od </a:t>
            </a:r>
            <a:r>
              <a:rPr lang="en-US" dirty="0" err="1"/>
              <a:t>baze</a:t>
            </a:r>
            <a:r>
              <a:rPr lang="en-US" dirty="0"/>
              <a:t> </a:t>
            </a:r>
            <a:r>
              <a:rPr lang="en-US" dirty="0" err="1"/>
              <a:t>podataka</a:t>
            </a:r>
            <a:r>
              <a:rPr lang="en-US" dirty="0"/>
              <a:t> </a:t>
            </a:r>
            <a:r>
              <a:rPr lang="en-US" dirty="0" err="1"/>
              <a:t>tražite</a:t>
            </a:r>
            <a:r>
              <a:rPr lang="en-US" dirty="0"/>
              <a:t> </a:t>
            </a:r>
            <a:r>
              <a:rPr lang="en-US" dirty="0" err="1"/>
              <a:t>podatke</a:t>
            </a:r>
            <a:r>
              <a:rPr lang="en-US" dirty="0"/>
              <a:t> koji </a:t>
            </a:r>
            <a:r>
              <a:rPr lang="en-US" dirty="0" err="1"/>
              <a:t>vam</a:t>
            </a:r>
            <a:r>
              <a:rPr lang="en-US" dirty="0"/>
              <a:t> </a:t>
            </a:r>
            <a:r>
              <a:rPr lang="en-US" dirty="0" err="1"/>
              <a:t>nisu</a:t>
            </a:r>
            <a:r>
              <a:rPr lang="en-US" dirty="0"/>
              <a:t> </a:t>
            </a:r>
            <a:r>
              <a:rPr lang="en-US" dirty="0" err="1"/>
              <a:t>potrebni</a:t>
            </a:r>
            <a:r>
              <a:rPr lang="en-US" dirty="0"/>
              <a:t>?</a:t>
            </a:r>
            <a:r>
              <a:rPr lang="sr-Latn-RS" dirty="0"/>
              <a:t> </a:t>
            </a:r>
            <a:endParaRPr lang="sr-Latn-RS"/>
          </a:p>
        </p:txBody>
      </p:sp>
      <p:sp>
        <p:nvSpPr>
          <p:cNvPr id="3" name="Čuvar mesta za sadržaj 2">
            <a:extLst>
              <a:ext uri="{FF2B5EF4-FFF2-40B4-BE49-F238E27FC236}">
                <a16:creationId xmlns:a16="http://schemas.microsoft.com/office/drawing/2014/main" id="{F99FA53B-0EC6-42E0-9CFC-12B4FBA52375}"/>
              </a:ext>
            </a:extLst>
          </p:cNvPr>
          <p:cNvSpPr>
            <a:spLocks noGrp="1"/>
          </p:cNvSpPr>
          <p:nvPr>
            <p:ph idx="1"/>
          </p:nvPr>
        </p:nvSpPr>
        <p:spPr/>
        <p:txBody>
          <a:bodyPr/>
          <a:lstStyle/>
          <a:p>
            <a:r>
              <a:rPr lang="en-US" dirty="0" err="1"/>
              <a:t>Preuzimanje</a:t>
            </a:r>
            <a:r>
              <a:rPr lang="en-US" dirty="0"/>
              <a:t> </a:t>
            </a:r>
            <a:r>
              <a:rPr lang="en-US" dirty="0" err="1"/>
              <a:t>svih</a:t>
            </a:r>
            <a:r>
              <a:rPr lang="en-US" dirty="0"/>
              <a:t> </a:t>
            </a:r>
            <a:r>
              <a:rPr lang="en-US" dirty="0" err="1"/>
              <a:t>kolona</a:t>
            </a:r>
            <a:endParaRPr lang="sr-Latn-RS" dirty="0" err="1"/>
          </a:p>
          <a:p>
            <a:r>
              <a:rPr lang="en-US" dirty="0" err="1">
                <a:ea typeface="+mn-lt"/>
                <a:cs typeface="+mn-lt"/>
              </a:rPr>
              <a:t>Uvek</a:t>
            </a:r>
            <a:r>
              <a:rPr lang="en-US" dirty="0">
                <a:ea typeface="+mn-lt"/>
                <a:cs typeface="+mn-lt"/>
              </a:rPr>
              <a:t> </a:t>
            </a:r>
            <a:r>
              <a:rPr lang="en-US" dirty="0" err="1">
                <a:ea typeface="+mn-lt"/>
                <a:cs typeface="+mn-lt"/>
              </a:rPr>
              <a:t>treba</a:t>
            </a:r>
            <a:r>
              <a:rPr lang="en-US" dirty="0">
                <a:ea typeface="+mn-lt"/>
                <a:cs typeface="+mn-lt"/>
              </a:rPr>
              <a:t> </a:t>
            </a:r>
            <a:r>
              <a:rPr lang="en-US" dirty="0" err="1">
                <a:ea typeface="+mn-lt"/>
                <a:cs typeface="+mn-lt"/>
              </a:rPr>
              <a:t>biti</a:t>
            </a:r>
            <a:r>
              <a:rPr lang="en-US" dirty="0">
                <a:ea typeface="+mn-lt"/>
                <a:cs typeface="+mn-lt"/>
              </a:rPr>
              <a:t> </a:t>
            </a:r>
            <a:r>
              <a:rPr lang="en-US" dirty="0" err="1">
                <a:ea typeface="+mn-lt"/>
                <a:cs typeface="+mn-lt"/>
              </a:rPr>
              <a:t>sumnjičav</a:t>
            </a:r>
            <a:r>
              <a:rPr lang="en-US" dirty="0">
                <a:ea typeface="+mn-lt"/>
                <a:cs typeface="+mn-lt"/>
              </a:rPr>
              <a:t> </a:t>
            </a:r>
            <a:r>
              <a:rPr lang="en-US" dirty="0" err="1">
                <a:ea typeface="+mn-lt"/>
                <a:cs typeface="+mn-lt"/>
              </a:rPr>
              <a:t>kada</a:t>
            </a:r>
            <a:r>
              <a:rPr lang="en-US" dirty="0">
                <a:ea typeface="+mn-lt"/>
                <a:cs typeface="+mn-lt"/>
              </a:rPr>
              <a:t> </a:t>
            </a:r>
            <a:r>
              <a:rPr lang="en-US" dirty="0" err="1">
                <a:ea typeface="+mn-lt"/>
                <a:cs typeface="+mn-lt"/>
              </a:rPr>
              <a:t>vidite</a:t>
            </a:r>
            <a:r>
              <a:rPr lang="en-US" dirty="0">
                <a:ea typeface="+mn-lt"/>
                <a:cs typeface="+mn-lt"/>
              </a:rPr>
              <a:t> SELECT *. </a:t>
            </a:r>
            <a:r>
              <a:rPr lang="sr-Latn-RS" dirty="0"/>
              <a:t> </a:t>
            </a:r>
          </a:p>
        </p:txBody>
      </p:sp>
    </p:spTree>
    <p:extLst>
      <p:ext uri="{BB962C8B-B14F-4D97-AF65-F5344CB8AC3E}">
        <p14:creationId xmlns:p14="http://schemas.microsoft.com/office/powerpoint/2010/main" val="1059447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p:txBody>
          <a:bodyPr/>
          <a:lstStyle/>
          <a:p>
            <a:r>
              <a:rPr lang="en-US" dirty="0"/>
              <a:t>Da li MySQL </a:t>
            </a:r>
            <a:r>
              <a:rPr lang="en-US" dirty="0" err="1"/>
              <a:t>obrađuje</a:t>
            </a:r>
            <a:r>
              <a:rPr lang="en-US" dirty="0"/>
              <a:t> </a:t>
            </a:r>
            <a:r>
              <a:rPr lang="en-US" dirty="0" err="1"/>
              <a:t>previše</a:t>
            </a:r>
            <a:r>
              <a:rPr lang="en-US" dirty="0"/>
              <a:t> </a:t>
            </a:r>
            <a:r>
              <a:rPr lang="en-US" dirty="0" err="1"/>
              <a:t>podataka</a:t>
            </a:r>
            <a:r>
              <a:rPr lang="en-US" dirty="0"/>
              <a:t>?</a:t>
            </a:r>
            <a:r>
              <a:rPr lang="sr-Latn-RS" dirty="0"/>
              <a:t> </a:t>
            </a:r>
            <a:endParaRPr lang="sr-Latn-RS"/>
          </a:p>
        </p:txBody>
      </p:sp>
      <p:sp>
        <p:nvSpPr>
          <p:cNvPr id="3" name="Čuvar mesta za sadržaj 2">
            <a:extLst>
              <a:ext uri="{FF2B5EF4-FFF2-40B4-BE49-F238E27FC236}">
                <a16:creationId xmlns:a16="http://schemas.microsoft.com/office/drawing/2014/main" id="{E303DC80-3D09-4F09-8D46-7A87B7E36A97}"/>
              </a:ext>
            </a:extLst>
          </p:cNvPr>
          <p:cNvSpPr>
            <a:spLocks noGrp="1"/>
          </p:cNvSpPr>
          <p:nvPr>
            <p:ph idx="1"/>
          </p:nvPr>
        </p:nvSpPr>
        <p:spPr/>
        <p:txBody>
          <a:bodyPr/>
          <a:lstStyle/>
          <a:p>
            <a:pPr algn="just"/>
            <a:r>
              <a:rPr lang="en-US" dirty="0">
                <a:ea typeface="+mn-lt"/>
                <a:cs typeface="+mn-lt"/>
              </a:rPr>
              <a:t>U MySQL-u </a:t>
            </a:r>
            <a:r>
              <a:rPr lang="en-US" dirty="0" err="1">
                <a:ea typeface="+mn-lt"/>
                <a:cs typeface="+mn-lt"/>
              </a:rPr>
              <a:t>su</a:t>
            </a:r>
            <a:r>
              <a:rPr lang="en-US" dirty="0">
                <a:ea typeface="+mn-lt"/>
                <a:cs typeface="+mn-lt"/>
              </a:rPr>
              <a:t> </a:t>
            </a:r>
            <a:r>
              <a:rPr lang="en-US" dirty="0" err="1">
                <a:ea typeface="+mn-lt"/>
                <a:cs typeface="+mn-lt"/>
              </a:rPr>
              <a:t>najjednostavnije</a:t>
            </a:r>
            <a:r>
              <a:rPr lang="en-US" dirty="0">
                <a:ea typeface="+mn-lt"/>
                <a:cs typeface="+mn-lt"/>
              </a:rPr>
              <a:t> </a:t>
            </a:r>
            <a:r>
              <a:rPr lang="en-US" dirty="0" err="1">
                <a:ea typeface="+mn-lt"/>
                <a:cs typeface="+mn-lt"/>
              </a:rPr>
              <a:t>metrike</a:t>
            </a:r>
            <a:r>
              <a:rPr lang="en-US" dirty="0">
                <a:ea typeface="+mn-lt"/>
                <a:cs typeface="+mn-lt"/>
              </a:rPr>
              <a:t> </a:t>
            </a:r>
            <a:r>
              <a:rPr lang="en-US" dirty="0" err="1">
                <a:ea typeface="+mn-lt"/>
                <a:cs typeface="+mn-lt"/>
              </a:rPr>
              <a:t>troškova</a:t>
            </a:r>
            <a:r>
              <a:rPr lang="en-US" dirty="0">
                <a:ea typeface="+mn-lt"/>
                <a:cs typeface="+mn-lt"/>
              </a:rPr>
              <a:t> </a:t>
            </a:r>
            <a:r>
              <a:rPr lang="en-US" dirty="0" err="1">
                <a:ea typeface="+mn-lt"/>
                <a:cs typeface="+mn-lt"/>
              </a:rPr>
              <a:t>upita</a:t>
            </a:r>
            <a:r>
              <a:rPr lang="en-US" dirty="0">
                <a:ea typeface="+mn-lt"/>
                <a:cs typeface="+mn-lt"/>
              </a:rPr>
              <a:t>:</a:t>
            </a:r>
            <a:r>
              <a:rPr lang="sr-Latn-RS" dirty="0">
                <a:ea typeface="+mn-lt"/>
                <a:cs typeface="+mn-lt"/>
              </a:rPr>
              <a:t>  </a:t>
            </a:r>
            <a:endParaRPr lang="sr-Latn-RS" dirty="0"/>
          </a:p>
          <a:p>
            <a:pPr lvl="1" algn="just"/>
            <a:r>
              <a:rPr lang="en-US" dirty="0" err="1">
                <a:ea typeface="+mn-lt"/>
                <a:cs typeface="+mn-lt"/>
              </a:rPr>
              <a:t>Vreme</a:t>
            </a:r>
            <a:r>
              <a:rPr lang="en-US" dirty="0">
                <a:ea typeface="+mn-lt"/>
                <a:cs typeface="+mn-lt"/>
              </a:rPr>
              <a:t> </a:t>
            </a:r>
            <a:r>
              <a:rPr lang="en-US" dirty="0" err="1">
                <a:ea typeface="+mn-lt"/>
                <a:cs typeface="+mn-lt"/>
              </a:rPr>
              <a:t>izvršenja</a:t>
            </a:r>
            <a:endParaRPr lang="sr-Latn-RS" dirty="0" err="1"/>
          </a:p>
          <a:p>
            <a:pPr lvl="1" algn="just"/>
            <a:r>
              <a:rPr lang="en-US" dirty="0" err="1">
                <a:ea typeface="+mn-lt"/>
                <a:cs typeface="+mn-lt"/>
              </a:rPr>
              <a:t>Broj</a:t>
            </a:r>
            <a:r>
              <a:rPr lang="en-US" dirty="0">
                <a:ea typeface="+mn-lt"/>
                <a:cs typeface="+mn-lt"/>
              </a:rPr>
              <a:t> </a:t>
            </a:r>
            <a:r>
              <a:rPr lang="en-US" dirty="0" err="1">
                <a:ea typeface="+mn-lt"/>
                <a:cs typeface="+mn-lt"/>
              </a:rPr>
              <a:t>pregledanih</a:t>
            </a:r>
            <a:r>
              <a:rPr lang="en-US" dirty="0">
                <a:ea typeface="+mn-lt"/>
                <a:cs typeface="+mn-lt"/>
              </a:rPr>
              <a:t> </a:t>
            </a:r>
            <a:r>
              <a:rPr lang="en-US" dirty="0" err="1">
                <a:ea typeface="+mn-lt"/>
                <a:cs typeface="+mn-lt"/>
              </a:rPr>
              <a:t>redova</a:t>
            </a:r>
            <a:endParaRPr lang="sr-Latn-RS" dirty="0" err="1"/>
          </a:p>
          <a:p>
            <a:pPr lvl="1" algn="just"/>
            <a:r>
              <a:rPr lang="en-US" dirty="0" err="1">
                <a:ea typeface="+mn-lt"/>
                <a:cs typeface="+mn-lt"/>
              </a:rPr>
              <a:t>Broj</a:t>
            </a:r>
            <a:r>
              <a:rPr lang="en-US" dirty="0">
                <a:ea typeface="+mn-lt"/>
                <a:cs typeface="+mn-lt"/>
              </a:rPr>
              <a:t> </a:t>
            </a:r>
            <a:r>
              <a:rPr lang="en-US" dirty="0" err="1">
                <a:ea typeface="+mn-lt"/>
                <a:cs typeface="+mn-lt"/>
              </a:rPr>
              <a:t>vraćenih</a:t>
            </a:r>
            <a:r>
              <a:rPr lang="en-US" dirty="0">
                <a:ea typeface="+mn-lt"/>
                <a:cs typeface="+mn-lt"/>
              </a:rPr>
              <a:t> </a:t>
            </a:r>
            <a:r>
              <a:rPr lang="en-US" dirty="0" err="1">
                <a:ea typeface="+mn-lt"/>
                <a:cs typeface="+mn-lt"/>
              </a:rPr>
              <a:t>redova</a:t>
            </a:r>
            <a:endParaRPr lang="en-US" dirty="0" err="1"/>
          </a:p>
          <a:p>
            <a:pPr marL="457200" lvl="1" indent="0" algn="just">
              <a:buNone/>
            </a:pPr>
            <a:r>
              <a:rPr lang="en-US" dirty="0" err="1">
                <a:ea typeface="+mn-lt"/>
                <a:cs typeface="+mn-lt"/>
              </a:rPr>
              <a:t>Nijedna</a:t>
            </a:r>
            <a:r>
              <a:rPr lang="en-US" dirty="0">
                <a:ea typeface="+mn-lt"/>
                <a:cs typeface="+mn-lt"/>
              </a:rPr>
              <a:t> od </a:t>
            </a:r>
            <a:r>
              <a:rPr lang="en-US" dirty="0" err="1">
                <a:ea typeface="+mn-lt"/>
                <a:cs typeface="+mn-lt"/>
              </a:rPr>
              <a:t>ovih</a:t>
            </a:r>
            <a:r>
              <a:rPr lang="en-US" dirty="0">
                <a:ea typeface="+mn-lt"/>
                <a:cs typeface="+mn-lt"/>
              </a:rPr>
              <a:t> </a:t>
            </a:r>
            <a:r>
              <a:rPr lang="en-US" dirty="0" err="1">
                <a:ea typeface="+mn-lt"/>
                <a:cs typeface="+mn-lt"/>
              </a:rPr>
              <a:t>metrika</a:t>
            </a:r>
            <a:r>
              <a:rPr lang="en-US" dirty="0">
                <a:ea typeface="+mn-lt"/>
                <a:cs typeface="+mn-lt"/>
              </a:rPr>
              <a:t> </a:t>
            </a:r>
            <a:r>
              <a:rPr lang="en-US" dirty="0" err="1">
                <a:ea typeface="+mn-lt"/>
                <a:cs typeface="+mn-lt"/>
              </a:rPr>
              <a:t>nije</a:t>
            </a:r>
            <a:r>
              <a:rPr lang="en-US" dirty="0">
                <a:ea typeface="+mn-lt"/>
                <a:cs typeface="+mn-lt"/>
              </a:rPr>
              <a:t> </a:t>
            </a:r>
            <a:r>
              <a:rPr lang="en-US" dirty="0" err="1">
                <a:ea typeface="+mn-lt"/>
                <a:cs typeface="+mn-lt"/>
              </a:rPr>
              <a:t>savršen</a:t>
            </a:r>
            <a:r>
              <a:rPr lang="en-US" dirty="0">
                <a:ea typeface="+mn-lt"/>
                <a:cs typeface="+mn-lt"/>
              </a:rPr>
              <a:t> </a:t>
            </a:r>
            <a:r>
              <a:rPr lang="en-US" dirty="0" err="1">
                <a:ea typeface="+mn-lt"/>
                <a:cs typeface="+mn-lt"/>
              </a:rPr>
              <a:t>način</a:t>
            </a:r>
            <a:r>
              <a:rPr lang="en-US" dirty="0">
                <a:ea typeface="+mn-lt"/>
                <a:cs typeface="+mn-lt"/>
              </a:rPr>
              <a:t> za </a:t>
            </a:r>
            <a:r>
              <a:rPr lang="en-US" dirty="0" err="1">
                <a:ea typeface="+mn-lt"/>
                <a:cs typeface="+mn-lt"/>
              </a:rPr>
              <a:t>merenje</a:t>
            </a:r>
            <a:r>
              <a:rPr lang="en-US" dirty="0">
                <a:ea typeface="+mn-lt"/>
                <a:cs typeface="+mn-lt"/>
              </a:rPr>
              <a:t> </a:t>
            </a:r>
            <a:r>
              <a:rPr lang="en-US" dirty="0" err="1">
                <a:ea typeface="+mn-lt"/>
                <a:cs typeface="+mn-lt"/>
              </a:rPr>
              <a:t>troškova</a:t>
            </a:r>
            <a:r>
              <a:rPr lang="en-US" dirty="0">
                <a:ea typeface="+mn-lt"/>
                <a:cs typeface="+mn-lt"/>
              </a:rPr>
              <a:t> </a:t>
            </a:r>
            <a:r>
              <a:rPr lang="en-US" dirty="0" err="1">
                <a:ea typeface="+mn-lt"/>
                <a:cs typeface="+mn-lt"/>
              </a:rPr>
              <a:t>upita</a:t>
            </a:r>
            <a:r>
              <a:rPr lang="en-US" dirty="0">
                <a:ea typeface="+mn-lt"/>
                <a:cs typeface="+mn-lt"/>
              </a:rPr>
              <a:t>, </a:t>
            </a:r>
            <a:r>
              <a:rPr lang="en-US" dirty="0" err="1">
                <a:ea typeface="+mn-lt"/>
                <a:cs typeface="+mn-lt"/>
              </a:rPr>
              <a:t>ali</a:t>
            </a:r>
            <a:r>
              <a:rPr lang="en-US" dirty="0">
                <a:ea typeface="+mn-lt"/>
                <a:cs typeface="+mn-lt"/>
              </a:rPr>
              <a:t> one </a:t>
            </a:r>
            <a:r>
              <a:rPr lang="en-US" dirty="0" err="1">
                <a:ea typeface="+mn-lt"/>
                <a:cs typeface="+mn-lt"/>
              </a:rPr>
              <a:t>približno</a:t>
            </a:r>
            <a:r>
              <a:rPr lang="en-US" dirty="0">
                <a:ea typeface="+mn-lt"/>
                <a:cs typeface="+mn-lt"/>
              </a:rPr>
              <a:t> </a:t>
            </a:r>
            <a:r>
              <a:rPr lang="en-US" dirty="0" err="1">
                <a:ea typeface="+mn-lt"/>
                <a:cs typeface="+mn-lt"/>
              </a:rPr>
              <a:t>pokazuju</a:t>
            </a:r>
            <a:r>
              <a:rPr lang="en-US" dirty="0">
                <a:ea typeface="+mn-lt"/>
                <a:cs typeface="+mn-lt"/>
              </a:rPr>
              <a:t> </a:t>
            </a:r>
            <a:r>
              <a:rPr lang="en-US" dirty="0" err="1">
                <a:ea typeface="+mn-lt"/>
                <a:cs typeface="+mn-lt"/>
              </a:rPr>
              <a:t>količinu</a:t>
            </a:r>
            <a:r>
              <a:rPr lang="en-US" dirty="0">
                <a:ea typeface="+mn-lt"/>
                <a:cs typeface="+mn-lt"/>
              </a:rPr>
              <a:t> </a:t>
            </a:r>
            <a:r>
              <a:rPr lang="en-US" dirty="0" err="1">
                <a:ea typeface="+mn-lt"/>
                <a:cs typeface="+mn-lt"/>
              </a:rPr>
              <a:t>podataka</a:t>
            </a:r>
            <a:r>
              <a:rPr lang="en-US" dirty="0">
                <a:ea typeface="+mn-lt"/>
                <a:cs typeface="+mn-lt"/>
              </a:rPr>
              <a:t> </a:t>
            </a:r>
            <a:r>
              <a:rPr lang="en-US" dirty="0" err="1">
                <a:ea typeface="+mn-lt"/>
                <a:cs typeface="+mn-lt"/>
              </a:rPr>
              <a:t>koju</a:t>
            </a:r>
            <a:r>
              <a:rPr lang="en-US" dirty="0">
                <a:ea typeface="+mn-lt"/>
                <a:cs typeface="+mn-lt"/>
              </a:rPr>
              <a:t> MySQL mora da </a:t>
            </a:r>
            <a:r>
              <a:rPr lang="en-US" dirty="0" err="1">
                <a:ea typeface="+mn-lt"/>
                <a:cs typeface="+mn-lt"/>
              </a:rPr>
              <a:t>obradi</a:t>
            </a:r>
            <a:r>
              <a:rPr lang="en-US" dirty="0">
                <a:ea typeface="+mn-lt"/>
                <a:cs typeface="+mn-lt"/>
              </a:rPr>
              <a:t> da bi </a:t>
            </a:r>
            <a:r>
              <a:rPr lang="en-US" dirty="0" err="1">
                <a:ea typeface="+mn-lt"/>
                <a:cs typeface="+mn-lt"/>
              </a:rPr>
              <a:t>izvršio</a:t>
            </a:r>
            <a:r>
              <a:rPr lang="en-US" dirty="0">
                <a:ea typeface="+mn-lt"/>
                <a:cs typeface="+mn-lt"/>
              </a:rPr>
              <a:t> </a:t>
            </a:r>
            <a:r>
              <a:rPr lang="en-US" dirty="0" err="1">
                <a:ea typeface="+mn-lt"/>
                <a:cs typeface="+mn-lt"/>
              </a:rPr>
              <a:t>upit</a:t>
            </a:r>
            <a:r>
              <a:rPr lang="en-US" dirty="0">
                <a:ea typeface="+mn-lt"/>
                <a:cs typeface="+mn-lt"/>
              </a:rPr>
              <a:t>. </a:t>
            </a:r>
            <a:endParaRPr lang="sr-Latn-RS" dirty="0">
              <a:ea typeface="+mn-lt"/>
              <a:cs typeface="+mn-lt"/>
            </a:endParaRPr>
          </a:p>
          <a:p>
            <a:endParaRPr lang="sr-Latn-RS" dirty="0"/>
          </a:p>
        </p:txBody>
      </p:sp>
    </p:spTree>
    <p:extLst>
      <p:ext uri="{BB962C8B-B14F-4D97-AF65-F5344CB8AC3E}">
        <p14:creationId xmlns:p14="http://schemas.microsoft.com/office/powerpoint/2010/main" val="695567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p:txBody>
          <a:bodyPr/>
          <a:lstStyle/>
          <a:p>
            <a:r>
              <a:rPr lang="en-US" dirty="0"/>
              <a:t>Da li MySQL </a:t>
            </a:r>
            <a:r>
              <a:rPr lang="en-US" dirty="0" err="1"/>
              <a:t>obrađuje</a:t>
            </a:r>
            <a:r>
              <a:rPr lang="en-US" dirty="0"/>
              <a:t> </a:t>
            </a:r>
            <a:r>
              <a:rPr lang="en-US" dirty="0" err="1"/>
              <a:t>previše</a:t>
            </a:r>
            <a:r>
              <a:rPr lang="en-US" dirty="0"/>
              <a:t> </a:t>
            </a:r>
            <a:r>
              <a:rPr lang="en-US" dirty="0" err="1"/>
              <a:t>podataka</a:t>
            </a:r>
            <a:r>
              <a:rPr lang="en-US" dirty="0"/>
              <a:t>?</a:t>
            </a:r>
            <a:r>
              <a:rPr lang="sr-Latn-RS" dirty="0"/>
              <a:t> </a:t>
            </a:r>
            <a:endParaRPr lang="sr-Latn-RS"/>
          </a:p>
        </p:txBody>
      </p:sp>
      <p:sp>
        <p:nvSpPr>
          <p:cNvPr id="3" name="Čuvar mesta za sadržaj 2">
            <a:extLst>
              <a:ext uri="{FF2B5EF4-FFF2-40B4-BE49-F238E27FC236}">
                <a16:creationId xmlns:a16="http://schemas.microsoft.com/office/drawing/2014/main" id="{E303DC80-3D09-4F09-8D46-7A87B7E36A97}"/>
              </a:ext>
            </a:extLst>
          </p:cNvPr>
          <p:cNvSpPr>
            <a:spLocks noGrp="1"/>
          </p:cNvSpPr>
          <p:nvPr>
            <p:ph idx="1"/>
          </p:nvPr>
        </p:nvSpPr>
        <p:spPr/>
        <p:txBody>
          <a:bodyPr/>
          <a:lstStyle/>
          <a:p>
            <a:pPr algn="just"/>
            <a:r>
              <a:rPr lang="en-US" dirty="0" err="1"/>
              <a:t>Pregledani</a:t>
            </a:r>
            <a:r>
              <a:rPr lang="en-US" dirty="0"/>
              <a:t> </a:t>
            </a:r>
            <a:r>
              <a:rPr lang="en-US" dirty="0" err="1"/>
              <a:t>redovi</a:t>
            </a:r>
            <a:r>
              <a:rPr lang="en-US" dirty="0"/>
              <a:t> </a:t>
            </a:r>
            <a:r>
              <a:rPr lang="en-US" dirty="0" err="1"/>
              <a:t>i</a:t>
            </a:r>
            <a:r>
              <a:rPr lang="en-US" dirty="0"/>
              <a:t> </a:t>
            </a:r>
            <a:r>
              <a:rPr lang="en-US" dirty="0" err="1"/>
              <a:t>tipovi</a:t>
            </a:r>
            <a:r>
              <a:rPr lang="en-US" dirty="0"/>
              <a:t> </a:t>
            </a:r>
            <a:r>
              <a:rPr lang="en-US" dirty="0" err="1"/>
              <a:t>pristupa</a:t>
            </a:r>
            <a:r>
              <a:rPr lang="sr-Latn-RS" dirty="0"/>
              <a:t> </a:t>
            </a:r>
          </a:p>
        </p:txBody>
      </p:sp>
      <p:pic>
        <p:nvPicPr>
          <p:cNvPr id="4" name="Slika 4">
            <a:extLst>
              <a:ext uri="{FF2B5EF4-FFF2-40B4-BE49-F238E27FC236}">
                <a16:creationId xmlns:a16="http://schemas.microsoft.com/office/drawing/2014/main" id="{6F2A7EB4-EA92-4D9F-918E-187213352517}"/>
              </a:ext>
            </a:extLst>
          </p:cNvPr>
          <p:cNvPicPr>
            <a:picLocks noChangeAspect="1"/>
          </p:cNvPicPr>
          <p:nvPr/>
        </p:nvPicPr>
        <p:blipFill>
          <a:blip r:embed="rId2"/>
          <a:stretch>
            <a:fillRect/>
          </a:stretch>
        </p:blipFill>
        <p:spPr>
          <a:xfrm>
            <a:off x="2889584" y="2567715"/>
            <a:ext cx="5540542" cy="409121"/>
          </a:xfrm>
          <a:prstGeom prst="rect">
            <a:avLst/>
          </a:prstGeom>
        </p:spPr>
      </p:pic>
      <p:pic>
        <p:nvPicPr>
          <p:cNvPr id="5" name="Slika 5">
            <a:extLst>
              <a:ext uri="{FF2B5EF4-FFF2-40B4-BE49-F238E27FC236}">
                <a16:creationId xmlns:a16="http://schemas.microsoft.com/office/drawing/2014/main" id="{FDAB1F5D-9FBB-4CC2-8934-00266807C3B5}"/>
              </a:ext>
            </a:extLst>
          </p:cNvPr>
          <p:cNvPicPr>
            <a:picLocks noChangeAspect="1"/>
          </p:cNvPicPr>
          <p:nvPr/>
        </p:nvPicPr>
        <p:blipFill>
          <a:blip r:embed="rId3"/>
          <a:stretch>
            <a:fillRect/>
          </a:stretch>
        </p:blipFill>
        <p:spPr>
          <a:xfrm>
            <a:off x="2719137" y="3326178"/>
            <a:ext cx="5951621" cy="356038"/>
          </a:xfrm>
          <a:prstGeom prst="rect">
            <a:avLst/>
          </a:prstGeom>
        </p:spPr>
      </p:pic>
      <p:pic>
        <p:nvPicPr>
          <p:cNvPr id="6" name="Slika 6">
            <a:extLst>
              <a:ext uri="{FF2B5EF4-FFF2-40B4-BE49-F238E27FC236}">
                <a16:creationId xmlns:a16="http://schemas.microsoft.com/office/drawing/2014/main" id="{439D7ADB-1D66-4A7E-9883-66CCE1282E46}"/>
              </a:ext>
            </a:extLst>
          </p:cNvPr>
          <p:cNvPicPr>
            <a:picLocks noChangeAspect="1"/>
          </p:cNvPicPr>
          <p:nvPr/>
        </p:nvPicPr>
        <p:blipFill>
          <a:blip r:embed="rId4"/>
          <a:stretch>
            <a:fillRect/>
          </a:stretch>
        </p:blipFill>
        <p:spPr>
          <a:xfrm>
            <a:off x="503321" y="4173261"/>
            <a:ext cx="11305673" cy="737319"/>
          </a:xfrm>
          <a:prstGeom prst="rect">
            <a:avLst/>
          </a:prstGeom>
        </p:spPr>
      </p:pic>
    </p:spTree>
    <p:extLst>
      <p:ext uri="{BB962C8B-B14F-4D97-AF65-F5344CB8AC3E}">
        <p14:creationId xmlns:p14="http://schemas.microsoft.com/office/powerpoint/2010/main" val="821503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slov 1">
            <a:extLst>
              <a:ext uri="{FF2B5EF4-FFF2-40B4-BE49-F238E27FC236}">
                <a16:creationId xmlns:a16="http://schemas.microsoft.com/office/drawing/2014/main" id="{E4149D59-12A9-4FA8-BC47-B5971A268D3B}"/>
              </a:ext>
            </a:extLst>
          </p:cNvPr>
          <p:cNvSpPr>
            <a:spLocks noGrp="1"/>
          </p:cNvSpPr>
          <p:nvPr>
            <p:ph type="title"/>
          </p:nvPr>
        </p:nvSpPr>
        <p:spPr/>
        <p:txBody>
          <a:bodyPr/>
          <a:lstStyle/>
          <a:p>
            <a:r>
              <a:rPr lang="en-US" dirty="0"/>
              <a:t>Da li MySQL </a:t>
            </a:r>
            <a:r>
              <a:rPr lang="en-US" dirty="0" err="1"/>
              <a:t>obrađuje</a:t>
            </a:r>
            <a:r>
              <a:rPr lang="en-US" dirty="0"/>
              <a:t> </a:t>
            </a:r>
            <a:r>
              <a:rPr lang="en-US" dirty="0" err="1"/>
              <a:t>previše</a:t>
            </a:r>
            <a:r>
              <a:rPr lang="en-US" dirty="0"/>
              <a:t> </a:t>
            </a:r>
            <a:r>
              <a:rPr lang="en-US" dirty="0" err="1"/>
              <a:t>podataka</a:t>
            </a:r>
            <a:r>
              <a:rPr lang="en-US" dirty="0"/>
              <a:t>?</a:t>
            </a:r>
            <a:r>
              <a:rPr lang="sr-Latn-RS" dirty="0"/>
              <a:t> </a:t>
            </a:r>
            <a:endParaRPr lang="sr-Latn-RS"/>
          </a:p>
        </p:txBody>
      </p:sp>
      <p:pic>
        <p:nvPicPr>
          <p:cNvPr id="4" name="Slika 4" descr="Slika na kojoj se nalazi tekst&#10;&#10;Opis je automatski generisan">
            <a:extLst>
              <a:ext uri="{FF2B5EF4-FFF2-40B4-BE49-F238E27FC236}">
                <a16:creationId xmlns:a16="http://schemas.microsoft.com/office/drawing/2014/main" id="{0F179F7E-4B00-436D-B089-05EE8FDC7A81}"/>
              </a:ext>
            </a:extLst>
          </p:cNvPr>
          <p:cNvPicPr>
            <a:picLocks noGrp="1" noChangeAspect="1"/>
          </p:cNvPicPr>
          <p:nvPr>
            <p:ph idx="1"/>
          </p:nvPr>
        </p:nvPicPr>
        <p:blipFill>
          <a:blip r:embed="rId2"/>
          <a:stretch>
            <a:fillRect/>
          </a:stretch>
        </p:blipFill>
        <p:spPr>
          <a:xfrm>
            <a:off x="2432452" y="3273554"/>
            <a:ext cx="7647572" cy="1182603"/>
          </a:xfrm>
        </p:spPr>
      </p:pic>
      <p:pic>
        <p:nvPicPr>
          <p:cNvPr id="5" name="Slika 5">
            <a:extLst>
              <a:ext uri="{FF2B5EF4-FFF2-40B4-BE49-F238E27FC236}">
                <a16:creationId xmlns:a16="http://schemas.microsoft.com/office/drawing/2014/main" id="{99574033-05EE-4989-94D5-038EC5D73BFE}"/>
              </a:ext>
            </a:extLst>
          </p:cNvPr>
          <p:cNvPicPr>
            <a:picLocks noChangeAspect="1"/>
          </p:cNvPicPr>
          <p:nvPr/>
        </p:nvPicPr>
        <p:blipFill>
          <a:blip r:embed="rId3"/>
          <a:stretch>
            <a:fillRect/>
          </a:stretch>
        </p:blipFill>
        <p:spPr>
          <a:xfrm>
            <a:off x="1259141" y="4859717"/>
            <a:ext cx="10303042" cy="753670"/>
          </a:xfrm>
          <a:prstGeom prst="rect">
            <a:avLst/>
          </a:prstGeom>
        </p:spPr>
      </p:pic>
      <p:sp>
        <p:nvSpPr>
          <p:cNvPr id="3" name="Okvir za tekst 2">
            <a:extLst>
              <a:ext uri="{FF2B5EF4-FFF2-40B4-BE49-F238E27FC236}">
                <a16:creationId xmlns:a16="http://schemas.microsoft.com/office/drawing/2014/main" id="{EBDBFE9A-41CE-4FC0-BF7A-A2D626B3F1DD}"/>
              </a:ext>
            </a:extLst>
          </p:cNvPr>
          <p:cNvSpPr txBox="1"/>
          <p:nvPr/>
        </p:nvSpPr>
        <p:spPr>
          <a:xfrm>
            <a:off x="1561578" y="2135688"/>
            <a:ext cx="58433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Šta bi se dogodilo da nema odgovarajućeg indeksa?</a:t>
            </a:r>
            <a:endParaRPr lang="sr-Latn-RS" sz="2000"/>
          </a:p>
        </p:txBody>
      </p:sp>
    </p:spTree>
    <p:extLst>
      <p:ext uri="{BB962C8B-B14F-4D97-AF65-F5344CB8AC3E}">
        <p14:creationId xmlns:p14="http://schemas.microsoft.com/office/powerpoint/2010/main" val="302795728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2</TotalTime>
  <Words>529</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Consolas</vt:lpstr>
      <vt:lpstr>Gill Sans MT</vt:lpstr>
      <vt:lpstr>Gallery</vt:lpstr>
      <vt:lpstr>Optimizacija upita kod MySql-a </vt:lpstr>
      <vt:lpstr>Životni ciklus SQL upita </vt:lpstr>
      <vt:lpstr>Osnove izvršenja upita </vt:lpstr>
      <vt:lpstr>ŽIVOTNI CIKLUS SQL UPITA  </vt:lpstr>
      <vt:lpstr>Da li od baze podataka tražite podatke koji vam nisu potrebni? </vt:lpstr>
      <vt:lpstr>Da li od baze podataka tražite podatke koji vam nisu potrebni? </vt:lpstr>
      <vt:lpstr>Da li MySQL obrađuje previše podataka? </vt:lpstr>
      <vt:lpstr>Da li MySQL obrađuje previše podataka? </vt:lpstr>
      <vt:lpstr>Da li MySQL obrađuje previše podataka? </vt:lpstr>
      <vt:lpstr>Da li MySQL obrađuje previše podataka? </vt:lpstr>
      <vt:lpstr>Da li MySQL obrađuje previše podataka? </vt:lpstr>
      <vt:lpstr>Transformisanje upita </vt:lpstr>
      <vt:lpstr>TRANSFORMISANJE UPITA  </vt:lpstr>
      <vt:lpstr>Optimizator upita </vt:lpstr>
      <vt:lpstr>Preuređivanje spojeva </vt:lpstr>
      <vt:lpstr>Pretvaranje OUTER JOIN-ova u INNER JOIN-ove </vt:lpstr>
      <vt:lpstr>Primena pravila algebarske ekvivalencije </vt:lpstr>
      <vt:lpstr>COUNT (), MIN () i MAX () optimizacija </vt:lpstr>
      <vt:lpstr>Raniji završetak </vt:lpstr>
      <vt:lpstr>Prostiranje jednakosti </vt:lpstr>
      <vt:lpstr>IN () lista </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
  <cp:lastModifiedBy>Pavle Stojanovic</cp:lastModifiedBy>
  <cp:revision>174</cp:revision>
  <dcterms:created xsi:type="dcterms:W3CDTF">2021-04-14T12:34:23Z</dcterms:created>
  <dcterms:modified xsi:type="dcterms:W3CDTF">2021-04-20T14:42:22Z</dcterms:modified>
</cp:coreProperties>
</file>