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1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26A-0ED7-FB45-958F-219623CAF24A}" type="datetimeFigureOut">
              <a:rPr lang="en-US" smtClean="0"/>
              <a:t>04/03/2014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A62F-FD51-B74B-B411-CEC12ED6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36" y="124742"/>
            <a:ext cx="8822238" cy="66311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 smtClean="0"/>
              <a:t>figure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04116" y="328866"/>
            <a:ext cx="8674820" cy="635052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/>
              <a:t>Mainpanel &lt;HBox&gt;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211227" y="560646"/>
            <a:ext cx="6576991" cy="606701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ContentBox &lt;HBox&gt;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135" y="567012"/>
            <a:ext cx="1877396" cy="606701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Menubox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8891" y="737117"/>
            <a:ext cx="6437566" cy="46835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Cardpanel &lt;cardPanel&gt;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888" y="805157"/>
            <a:ext cx="1655586" cy="2313404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MB1 &lt;Panel&gt;</a:t>
            </a:r>
          </a:p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888" y="3209283"/>
            <a:ext cx="1655586" cy="1338146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MB2 &lt;Panel&gt; </a:t>
            </a:r>
          </a:p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888" y="4626811"/>
            <a:ext cx="1655586" cy="18371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empty1 &lt;empty&gt;</a:t>
            </a:r>
          </a:p>
          <a:p>
            <a:pPr algn="ctr"/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81321" y="895876"/>
            <a:ext cx="5873932" cy="4174587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33721" y="1048276"/>
            <a:ext cx="5873932" cy="4174587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CP2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86121" y="1200676"/>
            <a:ext cx="5873932" cy="4174587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CP1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9542" y="980238"/>
            <a:ext cx="1588912" cy="21043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MP11 &lt;VBox&gt;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908" y="3402067"/>
            <a:ext cx="1588912" cy="1100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MP12 &lt;VBox&gt;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316" y="2165982"/>
            <a:ext cx="1226044" cy="779292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MP112 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964" y="1318650"/>
            <a:ext cx="1226044" cy="7792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MP11 1&lt;Button&gt;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2316" y="3633848"/>
            <a:ext cx="1226044" cy="779292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MP11 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39751" y="5522689"/>
            <a:ext cx="6336705" cy="1065978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sysmsgPanel&lt;Panel&gt;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19339" y="5718016"/>
            <a:ext cx="6118997" cy="789473"/>
          </a:xfrm>
          <a:prstGeom prst="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SP1&lt;Text&gt;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0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CP1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0" y="172247"/>
            <a:ext cx="9026351" cy="65836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CP11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441" y="404027"/>
            <a:ext cx="8726534" cy="900097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CP111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441" y="1422504"/>
            <a:ext cx="8726534" cy="517750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CP112 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841" y="657732"/>
            <a:ext cx="8381359" cy="532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CP1111 &lt;Text&gt;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202" y="1683330"/>
            <a:ext cx="2110539" cy="4803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empty2&lt;Empty&gt;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6781" y="1683330"/>
            <a:ext cx="4014230" cy="48032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CP1122 &lt;VBox&gt;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89021" y="1683330"/>
            <a:ext cx="2110539" cy="4803278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cmpty3 &lt;Empty&gt;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1141" y="1881090"/>
            <a:ext cx="3861830" cy="3524919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CP11221 &lt;Button&gt;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81141" y="5499216"/>
            <a:ext cx="3861830" cy="89030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CP11222&lt;HBox&gt;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461" y="5732233"/>
            <a:ext cx="2833957" cy="587383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CP112222 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2705" y="5732233"/>
            <a:ext cx="779539" cy="587383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CP112221 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7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CP2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40" y="172247"/>
            <a:ext cx="9026351" cy="65836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CP21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441" y="404027"/>
            <a:ext cx="8726534" cy="900097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CP211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441" y="1422504"/>
            <a:ext cx="8726534" cy="51888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CP212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841" y="657732"/>
            <a:ext cx="8381359" cy="532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CP2111 &lt;Text&gt;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187" y="5854592"/>
            <a:ext cx="8381359" cy="661060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CP2123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2841" y="2258708"/>
            <a:ext cx="8381359" cy="1235532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CP2121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4187" y="4060409"/>
            <a:ext cx="8381359" cy="1100579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CP2122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1942" y="2596912"/>
            <a:ext cx="7990824" cy="72722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CP21211 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9648" y="4379311"/>
            <a:ext cx="7990824" cy="64779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CP21221 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6585" y="6123612"/>
            <a:ext cx="8104227" cy="335340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CP21231 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8072" y="2866610"/>
            <a:ext cx="5199909" cy="3327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CP212112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</a:rPr>
              <a:t>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3017" y="2855270"/>
            <a:ext cx="1123999" cy="332788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CP212111</a:t>
            </a:r>
          </a:p>
          <a:p>
            <a:pPr algn="ctr"/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30796" y="2831136"/>
            <a:ext cx="1123999" cy="332788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CP212113</a:t>
            </a:r>
          </a:p>
          <a:p>
            <a:pPr algn="ctr"/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95778" y="4605926"/>
            <a:ext cx="5199909" cy="29643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CP212212</a:t>
            </a:r>
          </a:p>
          <a:p>
            <a:pPr algn="ctr"/>
            <a:r>
              <a:rPr lang="en-US" sz="800" smtClean="0">
                <a:solidFill>
                  <a:srgbClr val="000000"/>
                </a:solidFill>
              </a:rPr>
              <a:t>&lt;Text Edit&gt; &lt;Tag: currentModel&gt;</a:t>
            </a:r>
            <a:endParaRPr lang="en-US" sz="800">
              <a:solidFill>
                <a:srgbClr val="000000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723" y="4594586"/>
            <a:ext cx="1123999" cy="296438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/>
              <a:t>Empty 11</a:t>
            </a:r>
            <a:endParaRPr lang="en-US" sz="800"/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07713" y="4594586"/>
            <a:ext cx="1123999" cy="296438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/>
              <a:t>CP212213</a:t>
            </a:r>
            <a:endParaRPr lang="en-US" sz="800"/>
          </a:p>
        </p:txBody>
      </p:sp>
      <p:sp>
        <p:nvSpPr>
          <p:cNvPr id="27" name="Rectangle 26"/>
          <p:cNvSpPr/>
          <p:nvPr/>
        </p:nvSpPr>
        <p:spPr>
          <a:xfrm>
            <a:off x="372841" y="1712374"/>
            <a:ext cx="8381359" cy="491618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Empty4&lt;Empty&gt;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2841" y="3539600"/>
            <a:ext cx="8381359" cy="4916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empty5&lt;Panel&gt;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2841" y="5229028"/>
            <a:ext cx="8381359" cy="491618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empty6&lt;Empty&gt;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 &lt;Panel&gt;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40" y="183587"/>
            <a:ext cx="9026351" cy="65836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</a:t>
            </a:r>
            <a:r>
              <a:rPr lang="en-GB" sz="800" smtClean="0">
                <a:solidFill>
                  <a:srgbClr val="FFFFFF"/>
                </a:solidFill>
              </a:rPr>
              <a:t>3</a:t>
            </a:r>
            <a:r>
              <a:rPr lang="en-US" sz="800" smtClean="0">
                <a:solidFill>
                  <a:srgbClr val="FFFFFF"/>
                </a:solidFill>
              </a:rPr>
              <a:t>1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441" y="404027"/>
            <a:ext cx="8726534" cy="3667113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441" y="4218564"/>
            <a:ext cx="8726534" cy="2412634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CP312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536" y="623713"/>
            <a:ext cx="8397684" cy="3334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CP3111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536" y="4513409"/>
            <a:ext cx="8397684" cy="203438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 &lt;VBox&gt;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642" y="5860392"/>
            <a:ext cx="7990824" cy="33490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CP31213</a:t>
            </a:r>
            <a:r>
              <a:rPr lang="en-US" sz="800" smtClean="0">
                <a:solidFill>
                  <a:schemeClr val="bg1"/>
                </a:solidFill>
              </a:rPr>
              <a:t>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3432" y="6018863"/>
            <a:ext cx="5199909" cy="1893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CP312132</a:t>
            </a:r>
            <a:r>
              <a:rPr lang="en-US" sz="800" smtClean="0">
                <a:solidFill>
                  <a:srgbClr val="000000"/>
                </a:solidFill>
              </a:rPr>
              <a:t>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9717" y="6007523"/>
            <a:ext cx="1123999" cy="189325"/>
          </a:xfrm>
          <a:prstGeom prst="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CP312131</a:t>
            </a:r>
            <a:r>
              <a:rPr lang="en-US" sz="800" smtClean="0">
                <a:solidFill>
                  <a:srgbClr val="000000"/>
                </a:solidFill>
              </a:rPr>
              <a:t>&lt;Button&gt;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7496" y="6018863"/>
            <a:ext cx="1123999" cy="187871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CP312133</a:t>
            </a:r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8642" y="5464263"/>
            <a:ext cx="7990824" cy="33799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CP31212</a:t>
            </a:r>
            <a:r>
              <a:rPr lang="en-US" sz="800" smtClean="0">
                <a:solidFill>
                  <a:schemeClr val="bg1"/>
                </a:solidFill>
              </a:rPr>
              <a:t>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23432" y="5625822"/>
            <a:ext cx="5199909" cy="1893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CP312122</a:t>
            </a:r>
            <a:r>
              <a:rPr lang="en-US" sz="800" smtClean="0">
                <a:solidFill>
                  <a:srgbClr val="000000"/>
                </a:solidFill>
              </a:rPr>
              <a:t>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9717" y="5614482"/>
            <a:ext cx="1123999" cy="189325"/>
          </a:xfrm>
          <a:prstGeom prst="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CP312121</a:t>
            </a:r>
            <a:r>
              <a:rPr lang="en-US" sz="800" smtClean="0">
                <a:solidFill>
                  <a:srgbClr val="000000"/>
                </a:solidFill>
              </a:rPr>
              <a:t>&lt;Button&gt;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87496" y="5625822"/>
            <a:ext cx="1123999" cy="187871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CP312123</a:t>
            </a:r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8330" y="1198301"/>
            <a:ext cx="7990824" cy="43881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CP31111 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23120" y="1402425"/>
            <a:ext cx="5199909" cy="1893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CP311112 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9405" y="1391085"/>
            <a:ext cx="1123999" cy="189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CP311111 &lt;Text&gt;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87184" y="1402425"/>
            <a:ext cx="1123999" cy="1878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CP311113&lt;Button&gt;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8330" y="1666259"/>
            <a:ext cx="7990824" cy="43881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CP31112 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23120" y="1870383"/>
            <a:ext cx="5199909" cy="1893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CP311122 </a:t>
            </a:r>
            <a:r>
              <a:rPr lang="en-US" sz="800" smtClean="0">
                <a:solidFill>
                  <a:srgbClr val="000000"/>
                </a:solidFill>
              </a:rPr>
              <a:t>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9405" y="1859043"/>
            <a:ext cx="1123999" cy="189325"/>
          </a:xfrm>
          <a:prstGeom prst="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CP311121</a:t>
            </a:r>
            <a:r>
              <a:rPr lang="en-US" sz="800" smtClean="0">
                <a:solidFill>
                  <a:srgbClr val="000000"/>
                </a:solidFill>
              </a:rPr>
              <a:t>&lt;Text&gt;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87184" y="1870383"/>
            <a:ext cx="1123999" cy="187871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CP311123</a:t>
            </a:r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8330" y="2147044"/>
            <a:ext cx="7990824" cy="43881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CP31113 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23120" y="2351168"/>
            <a:ext cx="5199909" cy="1893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CP311132</a:t>
            </a:r>
            <a:r>
              <a:rPr lang="en-US" sz="800" smtClean="0">
                <a:solidFill>
                  <a:srgbClr val="000000"/>
                </a:solidFill>
              </a:rPr>
              <a:t>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405" y="2339828"/>
            <a:ext cx="1123999" cy="189325"/>
          </a:xfrm>
          <a:prstGeom prst="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CP311131</a:t>
            </a:r>
            <a:r>
              <a:rPr lang="en-US" sz="800" smtClean="0">
                <a:solidFill>
                  <a:srgbClr val="000000"/>
                </a:solidFill>
              </a:rPr>
              <a:t>&lt;Text&gt;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87184" y="2351168"/>
            <a:ext cx="1123999" cy="187871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CP311133</a:t>
            </a:r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8642" y="2637063"/>
            <a:ext cx="8002164" cy="961671"/>
          </a:xfrm>
          <a:prstGeom prst="rect">
            <a:avLst/>
          </a:prstGeom>
          <a:solidFill>
            <a:srgbClr val="471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CP31114 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022" y="2812004"/>
            <a:ext cx="7804813" cy="78672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CP311141 &lt;VBox&gt;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0437" y="3057995"/>
            <a:ext cx="7550488" cy="189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CP3111411</a:t>
            </a:r>
            <a:r>
              <a:rPr lang="en-US" sz="800" smtClean="0">
                <a:solidFill>
                  <a:srgbClr val="000000"/>
                </a:solidFill>
              </a:rPr>
              <a:t>&lt;CheckBox&gt;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1777" y="3305058"/>
            <a:ext cx="7550488" cy="189327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CP3111412</a:t>
            </a:r>
            <a:r>
              <a:rPr lang="en-US" sz="800" smtClean="0">
                <a:solidFill>
                  <a:srgbClr val="000000"/>
                </a:solidFill>
              </a:rPr>
              <a:t>&lt;CheckBox&gt;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8642" y="5068133"/>
            <a:ext cx="7990824" cy="35588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CP31211 </a:t>
            </a:r>
            <a:r>
              <a:rPr lang="en-US" sz="800" smtClean="0">
                <a:solidFill>
                  <a:schemeClr val="bg1"/>
                </a:solidFill>
              </a:rPr>
              <a:t>&lt;HBox&gt;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23433" y="5235933"/>
            <a:ext cx="4653232" cy="1893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CP312112</a:t>
            </a:r>
            <a:r>
              <a:rPr lang="en-US" sz="800" smtClean="0">
                <a:solidFill>
                  <a:srgbClr val="000000"/>
                </a:solidFill>
              </a:rPr>
              <a:t>&lt;Text Edit&gt;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9717" y="5224593"/>
            <a:ext cx="1123999" cy="189325"/>
          </a:xfrm>
          <a:prstGeom prst="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000000"/>
                </a:solidFill>
              </a:rPr>
              <a:t>CP312111</a:t>
            </a:r>
            <a:r>
              <a:rPr lang="en-US" sz="800" smtClean="0">
                <a:solidFill>
                  <a:srgbClr val="000000"/>
                </a:solidFill>
              </a:rPr>
              <a:t>&lt;Button&gt;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45756" y="5235933"/>
            <a:ext cx="1123999" cy="1878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CP312114</a:t>
            </a:r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8643" y="885467"/>
            <a:ext cx="7990512" cy="253166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empty7&lt;Panel&gt;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6990" y="3665487"/>
            <a:ext cx="7990512" cy="253166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empty8&lt;Panel&gt;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8642" y="4784911"/>
            <a:ext cx="7990512" cy="253166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empty9&lt;Panel&gt;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6990" y="6247100"/>
            <a:ext cx="7990512" cy="253166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empty10&lt;Panel&gt;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99969" y="5068133"/>
            <a:ext cx="687527" cy="3571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smtClean="0">
                <a:solidFill>
                  <a:srgbClr val="FFFFFF"/>
                </a:solidFill>
              </a:rPr>
              <a:t>CP312113</a:t>
            </a:r>
          </a:p>
          <a:p>
            <a:pPr algn="ctr"/>
            <a:r>
              <a:rPr lang="en-US" sz="800" smtClean="0">
                <a:solidFill>
                  <a:schemeClr val="bg1"/>
                </a:solidFill>
              </a:rPr>
              <a:t>&lt;Button&gt;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0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362</Words>
  <Application>Microsoft Macintosh PowerPoint</Application>
  <PresentationFormat>On-screen Show (4:3)</PresentationFormat>
  <Paragraphs>94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Thanakorn</dc:creator>
  <cp:lastModifiedBy>Thanakorn</cp:lastModifiedBy>
  <cp:revision>33</cp:revision>
  <dcterms:created xsi:type="dcterms:W3CDTF">2014-03-04T20:49:00Z</dcterms:created>
  <dcterms:modified xsi:type="dcterms:W3CDTF">2014-03-07T00:01:53Z</dcterms:modified>
</cp:coreProperties>
</file>