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8268950" cy="9867900"/>
  <p:notesSz cx="6858000" cy="9144000"/>
  <p:defaultTextStyle>
    <a:defPPr>
      <a:defRPr lang="en-US"/>
    </a:defPPr>
    <a:lvl1pPr marL="0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1pPr>
    <a:lvl2pPr marL="675284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2pPr>
    <a:lvl3pPr marL="1350569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3pPr>
    <a:lvl4pPr marL="2025853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4pPr>
    <a:lvl5pPr marL="2701138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5pPr>
    <a:lvl6pPr marL="3376422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6pPr>
    <a:lvl7pPr marL="4051706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7pPr>
    <a:lvl8pPr marL="4726991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8pPr>
    <a:lvl9pPr marL="5402275" algn="l" defTabSz="675284" rtl="0" eaLnBrk="1" latinLnBrk="0" hangingPunct="1">
      <a:defRPr sz="26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15" autoAdjust="0"/>
    <p:restoredTop sz="94660"/>
  </p:normalViewPr>
  <p:slideViewPr>
    <p:cSldViewPr snapToGrid="0">
      <p:cViewPr varScale="1">
        <p:scale>
          <a:sx n="53" d="100"/>
          <a:sy n="53" d="100"/>
        </p:scale>
        <p:origin x="-101" y="-192"/>
      </p:cViewPr>
      <p:guideLst>
        <p:guide orient="horz" pos="3108"/>
        <p:guide pos="5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68950" cy="98679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68954" cy="986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235" y="889978"/>
            <a:ext cx="15530482" cy="229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234" y="3405984"/>
            <a:ext cx="15530484" cy="4926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06107" y="8465380"/>
            <a:ext cx="4110514" cy="525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9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9234" y="8465380"/>
            <a:ext cx="9998904" cy="525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54589" y="8465380"/>
            <a:ext cx="1145128" cy="525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9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78" y="666968"/>
            <a:ext cx="6534925" cy="80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5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1315730" rtl="0" eaLnBrk="1" latinLnBrk="0" hangingPunct="1">
        <a:lnSpc>
          <a:spcPct val="90000"/>
        </a:lnSpc>
        <a:spcBef>
          <a:spcPct val="0"/>
        </a:spcBef>
        <a:buNone/>
        <a:defRPr sz="518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8933" indent="-328933" algn="l" defTabSz="1315730" rtl="0" eaLnBrk="1" latinLnBrk="0" hangingPunct="1">
        <a:lnSpc>
          <a:spcPct val="120000"/>
        </a:lnSpc>
        <a:spcBef>
          <a:spcPts val="1439"/>
        </a:spcBef>
        <a:buClr>
          <a:schemeClr val="tx1"/>
        </a:buClr>
        <a:buFont typeface="Arial" panose="020B0604020202020204" pitchFamily="34" charset="0"/>
        <a:buChar char="•"/>
        <a:defRPr sz="287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86798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5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44663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30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02528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01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60393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01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618258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01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76123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01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933988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01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91853" indent="-328933" algn="l" defTabSz="1315730" rtl="0" eaLnBrk="1" latinLnBrk="0" hangingPunct="1">
        <a:lnSpc>
          <a:spcPct val="120000"/>
        </a:lnSpc>
        <a:spcBef>
          <a:spcPts val="719"/>
        </a:spcBef>
        <a:buClr>
          <a:schemeClr val="tx1"/>
        </a:buClr>
        <a:buFont typeface="Arial" panose="020B0604020202020204" pitchFamily="34" charset="0"/>
        <a:buChar char="•"/>
        <a:defRPr sz="201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1pPr>
      <a:lvl2pPr marL="657865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2pPr>
      <a:lvl3pPr marL="1315730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3pPr>
      <a:lvl4pPr marL="1973595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4pPr>
      <a:lvl5pPr marL="2631460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5pPr>
      <a:lvl6pPr marL="3289325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6pPr>
      <a:lvl7pPr marL="3947190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7pPr>
      <a:lvl8pPr marL="4605056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8pPr>
      <a:lvl9pPr marL="5262921" algn="l" defTabSz="1315730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3323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Droplet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Freire</dc:creator>
  <cp:lastModifiedBy>scuri</cp:lastModifiedBy>
  <cp:revision>3</cp:revision>
  <dcterms:created xsi:type="dcterms:W3CDTF">2016-09-28T16:53:39Z</dcterms:created>
  <dcterms:modified xsi:type="dcterms:W3CDTF">2016-10-24T13:29:01Z</dcterms:modified>
</cp:coreProperties>
</file>