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F05ED1E-9F9C-4238-8363-23FB28997714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6FA2600-7DA9-4AFB-AAB2-6288A8B089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44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ED1E-9F9C-4238-8363-23FB28997714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2600-7DA9-4AFB-AAB2-6288A8B0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9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ED1E-9F9C-4238-8363-23FB28997714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2600-7DA9-4AFB-AAB2-6288A8B089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94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ED1E-9F9C-4238-8363-23FB28997714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2600-7DA9-4AFB-AAB2-6288A8B089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330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ED1E-9F9C-4238-8363-23FB28997714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2600-7DA9-4AFB-AAB2-6288A8B0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936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ED1E-9F9C-4238-8363-23FB28997714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2600-7DA9-4AFB-AAB2-6288A8B089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650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ED1E-9F9C-4238-8363-23FB28997714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2600-7DA9-4AFB-AAB2-6288A8B089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ED1E-9F9C-4238-8363-23FB28997714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2600-7DA9-4AFB-AAB2-6288A8B089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711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ED1E-9F9C-4238-8363-23FB28997714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2600-7DA9-4AFB-AAB2-6288A8B089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9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ED1E-9F9C-4238-8363-23FB28997714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2600-7DA9-4AFB-AAB2-6288A8B0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57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ED1E-9F9C-4238-8363-23FB28997714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2600-7DA9-4AFB-AAB2-6288A8B089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24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ED1E-9F9C-4238-8363-23FB28997714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2600-7DA9-4AFB-AAB2-6288A8B0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73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ED1E-9F9C-4238-8363-23FB28997714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2600-7DA9-4AFB-AAB2-6288A8B089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59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ED1E-9F9C-4238-8363-23FB28997714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2600-7DA9-4AFB-AAB2-6288A8B089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9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ED1E-9F9C-4238-8363-23FB28997714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2600-7DA9-4AFB-AAB2-6288A8B0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04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ED1E-9F9C-4238-8363-23FB28997714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2600-7DA9-4AFB-AAB2-6288A8B0898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06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ED1E-9F9C-4238-8363-23FB28997714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2600-7DA9-4AFB-AAB2-6288A8B0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22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05ED1E-9F9C-4238-8363-23FB28997714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FA2600-7DA9-4AFB-AAB2-6288A8B0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01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2D3E1-0EBC-4A90-A6B5-C96006CF6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1064" y="1625598"/>
            <a:ext cx="8791575" cy="1376363"/>
          </a:xfrm>
        </p:spPr>
        <p:txBody>
          <a:bodyPr/>
          <a:lstStyle/>
          <a:p>
            <a:r>
              <a:rPr lang="en-US" altLang="zh-CN" dirty="0">
                <a:latin typeface="Arial Rounded MT Bold" panose="020F0704030504030204" pitchFamily="34" charset="0"/>
              </a:rPr>
              <a:t>Python </a:t>
            </a:r>
            <a:r>
              <a:rPr lang="zh-CN" altLang="en-US" dirty="0">
                <a:latin typeface="Arial Rounded MT Bold" panose="020F0704030504030204" pitchFamily="34" charset="0"/>
              </a:rPr>
              <a:t>大作业答辩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CE6C63-7BE5-433D-B4F3-CADBE01B9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856040"/>
            <a:ext cx="8791575" cy="165576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许明浒 信息安全法学双学位 </a:t>
            </a:r>
            <a:r>
              <a:rPr lang="en-US" altLang="zh-CN" sz="2400" dirty="0"/>
              <a:t>2010984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6166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58806-7023-452A-8F15-AA964D2A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C5B757A-0605-4A0C-BDFB-37D41AEF1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350" y="2438400"/>
            <a:ext cx="62579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0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901FE-5867-4A66-8B7B-B9C54F2BF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评价指标的理解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FB655-107E-49B9-8ABF-E7721851B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36426"/>
            <a:ext cx="9601196" cy="3653368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accuracy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在全部预测中，正确预测结果占的比例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precision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全部阳性预测中，正确预测结果占的比例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recall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就是在全部阳性事件中，正确预测结果占的比例</a:t>
            </a:r>
            <a:endParaRPr lang="en-US" altLang="zh-CN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F1: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precision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recall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的调和平均值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ROC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：描述分类器的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True Positive Rate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TPR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，分类器分类正确的正样本个数占总正样本个数的比例）与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False Positive Rate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FPR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，分类器分类错误的负样本个数占总负样本个数的比例）之间的变化关系。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AUC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ROC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曲线下的面积值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AEEC20-82F8-40EB-8E15-C0E1EB7E9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49" y="2436426"/>
            <a:ext cx="3067050" cy="523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32011-8289-402E-95A9-C143F474F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864" y="2872602"/>
            <a:ext cx="2572735" cy="86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5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DFFCB-0A0C-4BB2-A208-F64F2A10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评价指标的理解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01A3E0-858A-4DA3-8C1E-269EA65E7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872443"/>
          </a:xfrm>
        </p:spPr>
        <p:txBody>
          <a:bodyPr/>
          <a:lstStyle/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average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参数：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micro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：微平均，即先将多个混淆矩阵的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TP,FP,TN,FN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对应的位置求平均，然后按照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PRF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值公式及逆行计算。在单标签分类下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PRF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各个值和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acc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值一样。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macro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：宏平均，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对多个混淆矩阵求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PRF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，然后求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PRF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的算术平均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weighted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：针对类别不均衡情况，对于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macro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中每一类的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PRF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给予不同的权重值相加实现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binary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：未指定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pos_label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时默认取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，即将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视为阳性，给出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PRF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287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FC28C-0AB2-4FB7-87B6-D6BACDD4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一些反思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280D7-8C77-4362-BA63-A3DDB2A0E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超参，学习率和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epoch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数量的选择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词向量化，选择的是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embedding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层，如果是使用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word2vec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，是否更好一些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样本比例的选取。测试集样本量比训练集样本还多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4.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样本不均衡，真新闻比假新闻多很多，导致假新闻的特征提取不便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5.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机器学习和深度学习最后的效果差不多，也许是数据量还不够大所导致，样本还是不够</a:t>
            </a:r>
          </a:p>
        </p:txBody>
      </p:sp>
    </p:spTree>
    <p:extLst>
      <p:ext uri="{BB962C8B-B14F-4D97-AF65-F5344CB8AC3E}">
        <p14:creationId xmlns:p14="http://schemas.microsoft.com/office/powerpoint/2010/main" val="16340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4D35B-10CF-4FE9-A2B3-2D3DDB35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LSTM</a:t>
            </a:r>
            <a:r>
              <a:rPr lang="zh-CN" altLang="en-US" dirty="0"/>
              <a:t>进行假新闻鉴定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024F30-244D-4AF7-8E37-7B7E0D233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对数据进行预处理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准备深度学习所需要的数据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建立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LSTM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网络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4.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训练与测试网络</a:t>
            </a:r>
          </a:p>
        </p:txBody>
      </p:sp>
    </p:spTree>
    <p:extLst>
      <p:ext uri="{BB962C8B-B14F-4D97-AF65-F5344CB8AC3E}">
        <p14:creationId xmlns:p14="http://schemas.microsoft.com/office/powerpoint/2010/main" val="4695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CDC68-9AC1-4AC3-B1A7-707DA318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	LSTM</a:t>
            </a:r>
            <a:r>
              <a:rPr lang="zh-CN" altLang="en-US" dirty="0"/>
              <a:t>结构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A123D6A-2AFF-4CE9-8D1F-EA4CA14BC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5373" y="2557463"/>
            <a:ext cx="768125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3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B5931-60E1-49FF-93ED-C925C5E2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263228"/>
          </a:xfrm>
        </p:spPr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CD58143-F441-4C35-A697-C2906DFEB1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1725" y="3708709"/>
            <a:ext cx="4718050" cy="1013795"/>
          </a:xfrm>
          <a:prstGeom prst="rect">
            <a:avLst/>
          </a:prstGeom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4E995E1-FFA2-485E-90C6-0442FF76D0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98575" y="3377388"/>
            <a:ext cx="4718050" cy="167643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53AE62C-4B01-4967-8D42-EF781D7AA33C}"/>
              </a:ext>
            </a:extLst>
          </p:cNvPr>
          <p:cNvSpPr txBox="1"/>
          <p:nvPr/>
        </p:nvSpPr>
        <p:spPr>
          <a:xfrm>
            <a:off x="2735263" y="2686857"/>
            <a:ext cx="157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文本预处理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B66D765-F405-4136-87A6-0B2BB3A81191}"/>
              </a:ext>
            </a:extLst>
          </p:cNvPr>
          <p:cNvSpPr txBox="1"/>
          <p:nvPr/>
        </p:nvSpPr>
        <p:spPr>
          <a:xfrm>
            <a:off x="6468110" y="2792369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打乱数据集并生成新的训练集和验证集</a:t>
            </a:r>
          </a:p>
        </p:txBody>
      </p:sp>
    </p:spTree>
    <p:extLst>
      <p:ext uri="{BB962C8B-B14F-4D97-AF65-F5344CB8AC3E}">
        <p14:creationId xmlns:p14="http://schemas.microsoft.com/office/powerpoint/2010/main" val="428599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D0DFD-1A8E-4EA0-9359-D5A7B010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深度学习有关数据处理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F0820D7-FD40-44FF-9753-51EB57450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2601387"/>
            <a:ext cx="9601200" cy="13038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1B9FF5-D672-4E67-B3A5-D82CF4411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62" y="4105275"/>
            <a:ext cx="6753225" cy="172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0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155C9-2A75-4ED7-924C-09502464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LSTM</a:t>
            </a:r>
            <a:r>
              <a:rPr lang="zh-CN" altLang="en-US" sz="4400" dirty="0"/>
              <a:t>网络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7B3F2C5-1722-43CD-81F0-F00683661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446" y="2557463"/>
            <a:ext cx="719710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3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420A5-5C65-4AC1-90FC-377F3AE5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LSTM</a:t>
            </a:r>
            <a:r>
              <a:rPr lang="zh-CN" altLang="en-US" sz="4400" dirty="0"/>
              <a:t>网络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E2CC84-0ABD-44F6-A250-C5100CD5C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超参的设置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AutoShape 2" descr="blob:null/c9cf9fe5-6ee6-43e6-8d9b-4e962186e33e">
            <a:extLst>
              <a:ext uri="{FF2B5EF4-FFF2-40B4-BE49-F238E27FC236}">
                <a16:creationId xmlns:a16="http://schemas.microsoft.com/office/drawing/2014/main" id="{D663417D-8C5C-43BD-83D1-9DC22DE0B0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439726-8D0B-42F4-9A74-C9523899C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3048000"/>
            <a:ext cx="8377238" cy="18997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E38CB7A-5610-4356-BA35-88999026D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002" y="5082648"/>
            <a:ext cx="9093994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3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8608A-3647-48AA-A454-D26FB816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训练过程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2337DB3-F59E-459C-AC88-975567188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7724" y="3338777"/>
            <a:ext cx="5735551" cy="285247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468C53A-62CF-4D3D-96F5-E0A1CA85DBCB}"/>
              </a:ext>
            </a:extLst>
          </p:cNvPr>
          <p:cNvSpPr txBox="1"/>
          <p:nvPr/>
        </p:nvSpPr>
        <p:spPr>
          <a:xfrm>
            <a:off x="2867775" y="2489222"/>
            <a:ext cx="590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每次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epoch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，模型先设置为训练阶段，计算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loss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acc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，再设置为验证阶段，在验证集上验证模型的效果</a:t>
            </a:r>
          </a:p>
        </p:txBody>
      </p:sp>
    </p:spTree>
    <p:extLst>
      <p:ext uri="{BB962C8B-B14F-4D97-AF65-F5344CB8AC3E}">
        <p14:creationId xmlns:p14="http://schemas.microsoft.com/office/powerpoint/2010/main" val="2885704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87622-D3DC-4A2C-B889-72CEB036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训练过程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AFCD97-CF4A-46C1-9D78-76E83F492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765" y="2631031"/>
            <a:ext cx="6438901" cy="3444862"/>
          </a:xfrm>
          <a:prstGeom prst="rect">
            <a:avLst/>
          </a:prstGeom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2929045C-5B7C-42E9-A9D0-39DFF1CC5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4334" y="2574417"/>
            <a:ext cx="335909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29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600</TotalTime>
  <Words>427</Words>
  <Application>Microsoft Office PowerPoint</Application>
  <PresentationFormat>宽屏</PresentationFormat>
  <Paragraphs>38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华文新魏</vt:lpstr>
      <vt:lpstr>Arial</vt:lpstr>
      <vt:lpstr>Arial Rounded MT Bold</vt:lpstr>
      <vt:lpstr>Garamond</vt:lpstr>
      <vt:lpstr>环保</vt:lpstr>
      <vt:lpstr>Python 大作业答辩</vt:lpstr>
      <vt:lpstr>利用LSTM进行假新闻鉴定</vt:lpstr>
      <vt:lpstr> LSTM结构</vt:lpstr>
      <vt:lpstr>数据预处理</vt:lpstr>
      <vt:lpstr>深度学习有关数据处理</vt:lpstr>
      <vt:lpstr>LSTM网络</vt:lpstr>
      <vt:lpstr>LSTM网络</vt:lpstr>
      <vt:lpstr>训练过程</vt:lpstr>
      <vt:lpstr>训练过程</vt:lpstr>
      <vt:lpstr>验证</vt:lpstr>
      <vt:lpstr>评价指标的理解</vt:lpstr>
      <vt:lpstr>评价指标的理解</vt:lpstr>
      <vt:lpstr>一些反思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大作业答辩</dc:title>
  <dc:creator>许 明浒</dc:creator>
  <cp:lastModifiedBy>许 明浒</cp:lastModifiedBy>
  <cp:revision>11</cp:revision>
  <dcterms:created xsi:type="dcterms:W3CDTF">2021-12-11T11:51:58Z</dcterms:created>
  <dcterms:modified xsi:type="dcterms:W3CDTF">2021-12-12T11:53:38Z</dcterms:modified>
</cp:coreProperties>
</file>