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" initials="x" lastIdx="1" clrIdx="0">
    <p:extLst>
      <p:ext uri="{19B8F6BF-5375-455C-9EA6-DF929625EA0E}">
        <p15:presenceInfo xmlns:p15="http://schemas.microsoft.com/office/powerpoint/2012/main" userId="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05T13:18:06.780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17C956-BBF7-4C7D-B1C3-D1652A8E4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EABD473-13C4-47E2-852F-CDF201ABF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451A0CB-15B1-4DD1-9E60-C5D45DF5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1886-2F07-4220-BDA8-9A6A7947A550}" type="datetimeFigureOut">
              <a:rPr lang="hu-HU" smtClean="0"/>
              <a:t>2023.10.26.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5577F29-B095-40C4-8C5A-A73ABCDB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0406B77-171C-42F9-9C45-3F58F32E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BC62-E75C-4AEF-90D1-D3150226F1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262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3CAF58-08E8-4444-986E-4D44942E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2E206E7-DD5A-4E5D-8777-AF3A22FA9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9E7C46B-0FE7-406A-826F-C98E11BB1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1886-2F07-4220-BDA8-9A6A7947A550}" type="datetimeFigureOut">
              <a:rPr lang="hu-HU" smtClean="0"/>
              <a:t>2023.10.26.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75BB454-0694-4799-843D-084F4D3BE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B1C3804-F5B0-499A-9A00-3A9F91A6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BC62-E75C-4AEF-90D1-D3150226F1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944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98BAA1D-A30D-43B4-81B0-B5D8767AF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E262503-06EA-4028-95CC-51A8568E8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7473D8D-A591-41D8-9802-F0E126AB6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1886-2F07-4220-BDA8-9A6A7947A550}" type="datetimeFigureOut">
              <a:rPr lang="hu-HU" smtClean="0"/>
              <a:t>2023.10.26.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7D1B5D6-100D-45BA-897D-EA59AA3D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4DDF8A2-B4C7-433C-BB85-DC8F83FF0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BC62-E75C-4AEF-90D1-D3150226F1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497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34D3DB-0F36-448C-80AF-B7C8FDB63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696E64C-984D-4863-B98A-0C71D3C91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32D94B9-6CF8-4413-AF73-DA9DAE88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1886-2F07-4220-BDA8-9A6A7947A550}" type="datetimeFigureOut">
              <a:rPr lang="hu-HU" smtClean="0"/>
              <a:t>2023.10.26.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F29A317-770F-4E1A-B59D-39459592F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67590E4-8ACA-4B3E-BACB-3C5FD1781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BC62-E75C-4AEF-90D1-D3150226F1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3244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354E23-A574-4FEA-B376-A2BF6962B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C602CBF-348F-41A8-86A7-92FBE44D2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9A2B928-61E0-47EC-884A-DAA5DD8D9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1886-2F07-4220-BDA8-9A6A7947A550}" type="datetimeFigureOut">
              <a:rPr lang="hu-HU" smtClean="0"/>
              <a:t>2023.10.26.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B7703BF-612B-448E-B0FB-389DDCFDE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1F9D985-E80F-48B5-B870-A1C17944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BC62-E75C-4AEF-90D1-D3150226F1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620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890454-91DE-435B-AE01-8E6F3D8E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3C4857-8DF5-4D77-9E50-DE7669AC6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C2E7A73-DFDE-4305-AECE-DF63260F4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782DCBC-DA8A-4F48-9322-67F38AA7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1886-2F07-4220-BDA8-9A6A7947A550}" type="datetimeFigureOut">
              <a:rPr lang="hu-HU" smtClean="0"/>
              <a:t>2023.10.26.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6DB2DFA-6A51-4391-A0D1-D3DA6B708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E94CF49-999E-4484-95B5-D37FC91C2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BC62-E75C-4AEF-90D1-D3150226F1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1153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0BF1C3-16E7-4BEF-B9FB-C3E04EEF3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8A0069C-F565-4863-9B21-6A8B34649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A4BE424-4E14-4997-936D-007D9D024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CB76EC1-94DA-481F-B6EA-F641203E1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6CF3ADF-546B-40CA-A046-07F72B8D3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826E41F-8171-4F8D-92E8-B0787236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1886-2F07-4220-BDA8-9A6A7947A550}" type="datetimeFigureOut">
              <a:rPr lang="hu-HU" smtClean="0"/>
              <a:t>2023.10.26.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690E42E-B6DD-4DA8-B650-0B2E1D29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40D60A5-1002-4500-B6D1-D27C5D30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BC62-E75C-4AEF-90D1-D3150226F1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441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AF49B9-FCEB-40A1-AA9A-2F6BE3145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58747AA-68A3-412C-97E9-0D66B36F4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1886-2F07-4220-BDA8-9A6A7947A550}" type="datetimeFigureOut">
              <a:rPr lang="hu-HU" smtClean="0"/>
              <a:t>2023.10.26.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8B085C1-8B52-4F14-B858-09840FAB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86803E4-35BE-4F6B-AAA0-E9C7D1D8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BC62-E75C-4AEF-90D1-D3150226F1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884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B288495-91E7-4401-B7AF-91889306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1886-2F07-4220-BDA8-9A6A7947A550}" type="datetimeFigureOut">
              <a:rPr lang="hu-HU" smtClean="0"/>
              <a:t>2023.10.26.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299CFB7-5C88-43FD-86B1-C904E974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C7043C8-0F15-47EC-8216-B85FD47D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BC62-E75C-4AEF-90D1-D3150226F1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346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06EEA2-06FE-4692-9D6E-F466E8FE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C9ED69D-E58E-488B-8110-4A7ECA342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882F52B-F45B-4913-A570-9766A594F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A930FDE-2FD4-4916-BB97-FA59EDB96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1886-2F07-4220-BDA8-9A6A7947A550}" type="datetimeFigureOut">
              <a:rPr lang="hu-HU" smtClean="0"/>
              <a:t>2023.10.26.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ACB10EA-F559-4815-8592-216C7510A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4DF3F3A-19FA-4ADA-8673-E4BE3224E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BC62-E75C-4AEF-90D1-D3150226F1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905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BEFCEA-AFB8-4227-A91E-C07BD5149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F3A3F72-AEA8-4CD2-8040-782C6BACA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E422686-BD02-4467-9716-9014F61F1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8B60C98-301C-4B33-8208-F94854624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1886-2F07-4220-BDA8-9A6A7947A550}" type="datetimeFigureOut">
              <a:rPr lang="hu-HU" smtClean="0"/>
              <a:t>2023.10.26.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AD53185-96B1-419C-850B-C3FBEA3A0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627C332-4ACA-4A26-B092-482C669D8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BC62-E75C-4AEF-90D1-D3150226F1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973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E685692-889C-483D-9827-F3F120A55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7EF3ECE-73AE-4E90-B374-402B9A00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E3D8A8A-0C87-4FDF-929B-B78B707F8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A1886-2F07-4220-BDA8-9A6A7947A550}" type="datetimeFigureOut">
              <a:rPr lang="hu-HU" smtClean="0"/>
              <a:t>2023.10.26.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668343-B16F-40F1-852F-39C6193B2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BB7BD89-6650-4E9F-8806-23F3977A6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EBC62-E75C-4AEF-90D1-D3150226F1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197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arancsnok nélkül maradt az amerikai tengerészgyalogság">
            <a:extLst>
              <a:ext uri="{FF2B5EF4-FFF2-40B4-BE49-F238E27FC236}">
                <a16:creationId xmlns:a16="http://schemas.microsoft.com/office/drawing/2014/main" id="{FA246D29-2DD1-4AA9-BBD2-63C546498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69BF8835-AF98-449F-8A5E-CB1487EA7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219662" cy="2290194"/>
          </a:xfrm>
        </p:spPr>
        <p:txBody>
          <a:bodyPr/>
          <a:lstStyle/>
          <a:p>
            <a:r>
              <a:rPr lang="hu-HU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Parancsnok</a:t>
            </a:r>
            <a:br>
              <a:rPr lang="hu-HU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hu-HU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F0EAC14-22C1-4A52-B2FA-03455FF13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7743" y="6252960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486066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Moszkvai váltás: új parancsnok dirigál Ukrajnában - Infostart.hu">
            <a:extLst>
              <a:ext uri="{FF2B5EF4-FFF2-40B4-BE49-F238E27FC236}">
                <a16:creationId xmlns:a16="http://schemas.microsoft.com/office/drawing/2014/main" id="{5E308FAE-5C09-4CB8-98AD-3F2B4BEF8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67"/>
            <a:ext cx="12192000" cy="684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2D75693D-1C2D-46D8-ABF0-2A841D440EC8}"/>
              </a:ext>
            </a:extLst>
          </p:cNvPr>
          <p:cNvSpPr txBox="1"/>
          <p:nvPr/>
        </p:nvSpPr>
        <p:spPr>
          <a:xfrm>
            <a:off x="64317" y="863755"/>
            <a:ext cx="40211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Amit a Parancsnokok a legjobban szeretnek, az a kihívás. Kiváló vállalkozók és nagy befolyású cégvezetők kerülnek ki ebből a személyiségtípusból, mert stratégiai gondolkodók: képesek hosszú távú céljaikat szem előtt tartva precízen és eltökélten betartani tervük minden egyes lépését. 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E827E26-115A-4627-A6EE-92D1867663AC}"/>
              </a:ext>
            </a:extLst>
          </p:cNvPr>
          <p:cNvSpPr/>
          <p:nvPr/>
        </p:nvSpPr>
        <p:spPr>
          <a:xfrm>
            <a:off x="8106561" y="0"/>
            <a:ext cx="40211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 Parancsnok személyiségű emberek született vezetők. Karizmatikusak, magabiztosak, és olyan tekintélyparancsoló a kisugárzásuk, hogy egész tömegek egy emberként állnak mögéjük egy-egy cél érdekében. Ellentétben érzékenyebb Főszereplő beállítottságú társaikkal, a Parancsnokok kérlelhetetlenül racionálisak.</a:t>
            </a:r>
          </a:p>
        </p:txBody>
      </p:sp>
    </p:spTree>
    <p:extLst>
      <p:ext uri="{BB962C8B-B14F-4D97-AF65-F5344CB8AC3E}">
        <p14:creationId xmlns:p14="http://schemas.microsoft.com/office/powerpoint/2010/main" val="20678541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ímke: parancsnok">
            <a:extLst>
              <a:ext uri="{FF2B5EF4-FFF2-40B4-BE49-F238E27FC236}">
                <a16:creationId xmlns:a16="http://schemas.microsoft.com/office/drawing/2014/main" id="{1EAC0221-A9C0-4FFA-B508-A03335F6F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FB836799-477D-48E1-B9F7-C32F6CF19C85}"/>
              </a:ext>
            </a:extLst>
          </p:cNvPr>
          <p:cNvSpPr txBox="1"/>
          <p:nvPr/>
        </p:nvSpPr>
        <p:spPr>
          <a:xfrm>
            <a:off x="9194333" y="0"/>
            <a:ext cx="29976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A Parancsnokok azokat az embereket tisztelik igazán, akik intellektuálisan felérnek hozzájuk, akik ugyanolyan precizitással és minőségben végzik munkájukat, mint ők. 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413719B4-FAB3-4C83-9D9C-7A0E73EC3FE4}"/>
              </a:ext>
            </a:extLst>
          </p:cNvPr>
          <p:cNvSpPr/>
          <p:nvPr/>
        </p:nvSpPr>
        <p:spPr>
          <a:xfrm>
            <a:off x="0" y="0"/>
            <a:ext cx="53270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Az emberi kapcsolatok ápolása</a:t>
            </a:r>
          </a:p>
          <a:p>
            <a:r>
              <a:rPr lang="hu-HU" dirty="0">
                <a:solidFill>
                  <a:srgbClr val="FF0000"/>
                </a:solidFill>
              </a:rPr>
              <a:t>Az érzelmek kifejezése nem erőssége egyetlen analitikus típusnak sem, de extrovertált mivoltuk miatt ez a Parancsnokoknál különösen látványos és az emberek szélesebb körét érintheti. Különösen igaz ez munkahelyi környezetben: érzéketlenül odamondogatnak azoknak a munkatársaknak, akiket alkalmatlannak vagy lustának tartanak. </a:t>
            </a:r>
          </a:p>
        </p:txBody>
      </p:sp>
    </p:spTree>
    <p:extLst>
      <p:ext uri="{BB962C8B-B14F-4D97-AF65-F5344CB8AC3E}">
        <p14:creationId xmlns:p14="http://schemas.microsoft.com/office/powerpoint/2010/main" val="28966333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legnagyobb titokban Ukrajnában járt a Magyar Honvédség parancsnoka - Blikk">
            <a:extLst>
              <a:ext uri="{FF2B5EF4-FFF2-40B4-BE49-F238E27FC236}">
                <a16:creationId xmlns:a16="http://schemas.microsoft.com/office/drawing/2014/main" id="{2BAB0078-DCE1-45FD-BF71-B78DA4E64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723865FB-EB5A-4BE2-AB35-8B5B7605699F}"/>
              </a:ext>
            </a:extLst>
          </p:cNvPr>
          <p:cNvSpPr txBox="1"/>
          <p:nvPr/>
        </p:nvSpPr>
        <p:spPr>
          <a:xfrm>
            <a:off x="503339" y="436228"/>
            <a:ext cx="470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</a:rPr>
              <a:t>Forras</a:t>
            </a:r>
            <a:r>
              <a:rPr lang="hu-HU" dirty="0">
                <a:solidFill>
                  <a:srgbClr val="FF0000"/>
                </a:solidFill>
              </a:rPr>
              <a:t> : https://www.16personalities.com/hu/az-entj-szem%C3%A9lyis%C3%A9g</a:t>
            </a:r>
          </a:p>
        </p:txBody>
      </p:sp>
    </p:spTree>
    <p:extLst>
      <p:ext uri="{BB962C8B-B14F-4D97-AF65-F5344CB8AC3E}">
        <p14:creationId xmlns:p14="http://schemas.microsoft.com/office/powerpoint/2010/main" val="24935340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Szélesvásznú</PresentationFormat>
  <Paragraphs>7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Office-téma</vt:lpstr>
      <vt:lpstr>Parancsnok 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Parancsnok</dc:title>
  <dc:creator>x</dc:creator>
  <cp:lastModifiedBy>x</cp:lastModifiedBy>
  <cp:revision>3</cp:revision>
  <dcterms:created xsi:type="dcterms:W3CDTF">2023-10-05T11:17:39Z</dcterms:created>
  <dcterms:modified xsi:type="dcterms:W3CDTF">2023-10-26T10:54:33Z</dcterms:modified>
</cp:coreProperties>
</file>