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4" r:id="rId8"/>
    <p:sldId id="270" r:id="rId9"/>
    <p:sldId id="274" r:id="rId10"/>
    <p:sldId id="271" r:id="rId11"/>
    <p:sldId id="273" r:id="rId12"/>
  </p:sldIdLst>
  <p:sldSz cx="11880850" cy="7126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5">
          <p15:clr>
            <a:srgbClr val="A4A3A4"/>
          </p15:clr>
        </p15:guide>
        <p15:guide id="2"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452" y="524"/>
      </p:cViewPr>
      <p:guideLst>
        <p:guide orient="horz" pos="2245"/>
        <p:guide pos="37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502" y="0"/>
            <a:ext cx="11919011" cy="7124432"/>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23686" y="1944331"/>
            <a:ext cx="6641727" cy="1574821"/>
          </a:xfrm>
        </p:spPr>
        <p:txBody>
          <a:bodyPr anchor="b">
            <a:noAutofit/>
          </a:bodyPr>
          <a:lstStyle>
            <a:lvl1pPr algn="ctr">
              <a:defRPr sz="5262">
                <a:effectLst/>
              </a:defRPr>
            </a:lvl1pPr>
          </a:lstStyle>
          <a:p>
            <a:r>
              <a:rPr lang="ru-RU"/>
              <a:t>Образец заголовка</a:t>
            </a:r>
            <a:endParaRPr lang="en-US" dirty="0"/>
          </a:p>
        </p:txBody>
      </p:sp>
      <p:sp>
        <p:nvSpPr>
          <p:cNvPr id="3" name="Subtitle 2"/>
          <p:cNvSpPr>
            <a:spLocks noGrp="1"/>
          </p:cNvSpPr>
          <p:nvPr>
            <p:ph type="subTitle" idx="1"/>
          </p:nvPr>
        </p:nvSpPr>
        <p:spPr>
          <a:xfrm>
            <a:off x="2623686" y="3800684"/>
            <a:ext cx="6641727" cy="1372472"/>
          </a:xfrm>
        </p:spPr>
        <p:txBody>
          <a:bodyPr anchor="t">
            <a:normAutofit/>
          </a:bodyPr>
          <a:lstStyle>
            <a:lvl1pPr marL="0" indent="0" algn="ctr">
              <a:buNone/>
              <a:defRPr sz="2046">
                <a:solidFill>
                  <a:schemeClr val="tx1"/>
                </a:solidFill>
              </a:defRPr>
            </a:lvl1pPr>
            <a:lvl2pPr marL="445541" indent="0" algn="ctr">
              <a:buNone/>
              <a:defRPr>
                <a:solidFill>
                  <a:schemeClr val="tx1">
                    <a:tint val="75000"/>
                  </a:schemeClr>
                </a:solidFill>
              </a:defRPr>
            </a:lvl2pPr>
            <a:lvl3pPr marL="891083" indent="0" algn="ctr">
              <a:buNone/>
              <a:defRPr>
                <a:solidFill>
                  <a:schemeClr val="tx1">
                    <a:tint val="75000"/>
                  </a:schemeClr>
                </a:solidFill>
              </a:defRPr>
            </a:lvl3pPr>
            <a:lvl4pPr marL="1336624" indent="0" algn="ctr">
              <a:buNone/>
              <a:defRPr>
                <a:solidFill>
                  <a:schemeClr val="tx1">
                    <a:tint val="75000"/>
                  </a:schemeClr>
                </a:solidFill>
              </a:defRPr>
            </a:lvl4pPr>
            <a:lvl5pPr marL="1782166" indent="0" algn="ctr">
              <a:buNone/>
              <a:defRPr>
                <a:solidFill>
                  <a:schemeClr val="tx1">
                    <a:tint val="75000"/>
                  </a:schemeClr>
                </a:solidFill>
              </a:defRPr>
            </a:lvl5pPr>
            <a:lvl6pPr marL="2227707" indent="0" algn="ctr">
              <a:buNone/>
              <a:defRPr>
                <a:solidFill>
                  <a:schemeClr val="tx1">
                    <a:tint val="75000"/>
                  </a:schemeClr>
                </a:solidFill>
              </a:defRPr>
            </a:lvl6pPr>
            <a:lvl7pPr marL="2673248" indent="0" algn="ctr">
              <a:buNone/>
              <a:defRPr>
                <a:solidFill>
                  <a:schemeClr val="tx1">
                    <a:tint val="75000"/>
                  </a:schemeClr>
                </a:solidFill>
              </a:defRPr>
            </a:lvl7pPr>
            <a:lvl8pPr marL="3118790" indent="0" algn="ctr">
              <a:buNone/>
              <a:defRPr>
                <a:solidFill>
                  <a:schemeClr val="tx1">
                    <a:tint val="75000"/>
                  </a:schemeClr>
                </a:solidFill>
              </a:defRPr>
            </a:lvl8pPr>
            <a:lvl9pPr marL="3564331"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779494" y="5234739"/>
            <a:ext cx="874563" cy="290330"/>
          </a:xfrm>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a:xfrm>
            <a:off x="2623685" y="5234739"/>
            <a:ext cx="5081553" cy="290330"/>
          </a:xfrm>
        </p:spPr>
        <p:txBody>
          <a:bodyPr/>
          <a:lstStyle/>
          <a:p>
            <a:endParaRPr lang="ru-RU"/>
          </a:p>
        </p:txBody>
      </p:sp>
      <p:sp>
        <p:nvSpPr>
          <p:cNvPr id="6" name="Slide Number Placeholder 5"/>
          <p:cNvSpPr>
            <a:spLocks noGrp="1"/>
          </p:cNvSpPr>
          <p:nvPr>
            <p:ph type="sldNum" sz="quarter" idx="12"/>
          </p:nvPr>
        </p:nvSpPr>
        <p:spPr>
          <a:xfrm>
            <a:off x="8728313" y="5234739"/>
            <a:ext cx="537101" cy="290330"/>
          </a:xfrm>
        </p:spPr>
        <p:txBody>
          <a:bodyPr/>
          <a:lstStyle/>
          <a:p>
            <a:fld id="{6141AA06-6BA6-4550-90B0-471301CE981A}" type="slidenum">
              <a:rPr lang="ru-RU" smtClean="0"/>
              <a:t>‹#›</a:t>
            </a:fld>
            <a:endParaRPr lang="ru-RU"/>
          </a:p>
        </p:txBody>
      </p:sp>
      <p:cxnSp>
        <p:nvCxnSpPr>
          <p:cNvPr id="15" name="Straight Connector 14"/>
          <p:cNvCxnSpPr/>
          <p:nvPr/>
        </p:nvCxnSpPr>
        <p:spPr>
          <a:xfrm>
            <a:off x="2623687" y="3659918"/>
            <a:ext cx="664172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8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62341" y="5003796"/>
            <a:ext cx="9364419" cy="588909"/>
          </a:xfrm>
        </p:spPr>
        <p:txBody>
          <a:bodyPr anchor="b">
            <a:normAutofit/>
          </a:bodyPr>
          <a:lstStyle>
            <a:lvl1pPr algn="ctr">
              <a:defRPr sz="2339"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14849" y="1082139"/>
            <a:ext cx="9848059" cy="346637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559"/>
            </a:lvl1pPr>
            <a:lvl2pPr marL="445541" indent="0">
              <a:buNone/>
              <a:defRPr sz="1559"/>
            </a:lvl2pPr>
            <a:lvl3pPr marL="891083" indent="0">
              <a:buNone/>
              <a:defRPr sz="1559"/>
            </a:lvl3pPr>
            <a:lvl4pPr marL="1336624" indent="0">
              <a:buNone/>
              <a:defRPr sz="1559"/>
            </a:lvl4pPr>
            <a:lvl5pPr marL="1782166" indent="0">
              <a:buNone/>
              <a:defRPr sz="1559"/>
            </a:lvl5pPr>
            <a:lvl6pPr marL="2227707" indent="0">
              <a:buNone/>
              <a:defRPr sz="1559"/>
            </a:lvl6pPr>
            <a:lvl7pPr marL="2673248" indent="0">
              <a:buNone/>
              <a:defRPr sz="1559"/>
            </a:lvl7pPr>
            <a:lvl8pPr marL="3118790" indent="0">
              <a:buNone/>
              <a:defRPr sz="1559"/>
            </a:lvl8pPr>
            <a:lvl9pPr marL="3564331" indent="0">
              <a:buNone/>
              <a:defRPr sz="1559"/>
            </a:lvl9pPr>
          </a:lstStyle>
          <a:p>
            <a:r>
              <a:rPr lang="ru-RU"/>
              <a:t>Вставка рисунка</a:t>
            </a:r>
            <a:endParaRPr lang="en-US" dirty="0"/>
          </a:p>
        </p:txBody>
      </p:sp>
      <p:sp>
        <p:nvSpPr>
          <p:cNvPr id="4" name="Text Placeholder 3"/>
          <p:cNvSpPr>
            <a:spLocks noGrp="1"/>
          </p:cNvSpPr>
          <p:nvPr>
            <p:ph type="body" sz="half" idx="2"/>
          </p:nvPr>
        </p:nvSpPr>
        <p:spPr>
          <a:xfrm>
            <a:off x="1262341" y="5592705"/>
            <a:ext cx="9364419" cy="513026"/>
          </a:xfrm>
        </p:spPr>
        <p:txBody>
          <a:bodyPr>
            <a:normAutofit/>
          </a:bodyPr>
          <a:lstStyle>
            <a:lvl1pPr marL="0" indent="0" algn="ctr">
              <a:buNone/>
              <a:defRPr sz="1364"/>
            </a:lvl1pPr>
            <a:lvl2pPr marL="445541" indent="0">
              <a:buNone/>
              <a:defRPr sz="1169"/>
            </a:lvl2pPr>
            <a:lvl3pPr marL="891083" indent="0">
              <a:buNone/>
              <a:defRPr sz="974"/>
            </a:lvl3pPr>
            <a:lvl4pPr marL="1336624" indent="0">
              <a:buNone/>
              <a:defRPr sz="877"/>
            </a:lvl4pPr>
            <a:lvl5pPr marL="1782166" indent="0">
              <a:buNone/>
              <a:defRPr sz="877"/>
            </a:lvl5pPr>
            <a:lvl6pPr marL="2227707" indent="0">
              <a:buNone/>
              <a:defRPr sz="877"/>
            </a:lvl6pPr>
            <a:lvl7pPr marL="2673248" indent="0">
              <a:buNone/>
              <a:defRPr sz="877"/>
            </a:lvl7pPr>
            <a:lvl8pPr marL="3118790" indent="0">
              <a:buNone/>
              <a:defRPr sz="877"/>
            </a:lvl8pPr>
            <a:lvl9pPr marL="3564331" indent="0">
              <a:buNone/>
              <a:defRPr sz="877"/>
            </a:lvl9pPr>
          </a:lstStyle>
          <a:p>
            <a:pPr lvl="0"/>
            <a:r>
              <a:rPr lang="ru-RU"/>
              <a:t>Образец текста</a:t>
            </a:r>
          </a:p>
        </p:txBody>
      </p:sp>
      <p:sp>
        <p:nvSpPr>
          <p:cNvPr id="5" name="Date Placeholder 4"/>
          <p:cNvSpPr>
            <a:spLocks noGrp="1"/>
          </p:cNvSpPr>
          <p:nvPr>
            <p:ph type="dt" sz="half" idx="10"/>
          </p:nvPr>
        </p:nvSpPr>
        <p:spPr/>
        <p:txBody>
          <a:bodyPr/>
          <a:lstStyle/>
          <a:p>
            <a:fld id="{388DDFEE-51C5-49AB-ADA6-C023F6B3042C}"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335084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270592" y="1020553"/>
            <a:ext cx="9347917" cy="3070464"/>
          </a:xfrm>
        </p:spPr>
        <p:txBody>
          <a:bodyPr anchor="ctr">
            <a:normAutofit/>
          </a:bodyPr>
          <a:lstStyle>
            <a:lvl1pPr algn="ctr">
              <a:defRPr sz="3118" b="0" cap="none"/>
            </a:lvl1pPr>
          </a:lstStyle>
          <a:p>
            <a:r>
              <a:rPr lang="ru-RU"/>
              <a:t>Образец заголовка</a:t>
            </a:r>
            <a:endParaRPr lang="en-US" dirty="0"/>
          </a:p>
        </p:txBody>
      </p:sp>
      <p:sp>
        <p:nvSpPr>
          <p:cNvPr id="3" name="Text Placeholder 2"/>
          <p:cNvSpPr>
            <a:spLocks noGrp="1"/>
          </p:cNvSpPr>
          <p:nvPr>
            <p:ph type="body" idx="1"/>
          </p:nvPr>
        </p:nvSpPr>
        <p:spPr>
          <a:xfrm>
            <a:off x="1270592" y="4513315"/>
            <a:ext cx="9347917" cy="1592418"/>
          </a:xfrm>
        </p:spPr>
        <p:txBody>
          <a:bodyPr anchor="ctr">
            <a:normAutofit/>
          </a:bodyPr>
          <a:lstStyle>
            <a:lvl1pPr marL="0" indent="0" algn="ctr">
              <a:buNone/>
              <a:defRPr sz="194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cxnSp>
        <p:nvCxnSpPr>
          <p:cNvPr id="15" name="Straight Connector 14"/>
          <p:cNvCxnSpPr/>
          <p:nvPr/>
        </p:nvCxnSpPr>
        <p:spPr>
          <a:xfrm>
            <a:off x="1360538" y="430216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02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09305" y="1020553"/>
            <a:ext cx="9059146" cy="2463410"/>
          </a:xfrm>
        </p:spPr>
        <p:txBody>
          <a:bodyPr anchor="ctr">
            <a:normAutofit/>
          </a:bodyPr>
          <a:lstStyle>
            <a:lvl1pPr algn="ctr">
              <a:defRPr sz="3118"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32070" y="3483963"/>
            <a:ext cx="8613618" cy="607054"/>
          </a:xfrm>
        </p:spPr>
        <p:txBody>
          <a:bodyPr anchor="ctr">
            <a:normAutofit/>
          </a:bodyPr>
          <a:lstStyle>
            <a:lvl1pPr marL="0" indent="0" algn="r">
              <a:buFontTx/>
              <a:buNone/>
              <a:defRPr sz="1949"/>
            </a:lvl1pPr>
            <a:lvl2pPr marL="445541" indent="0">
              <a:buFontTx/>
              <a:buNone/>
              <a:defRPr/>
            </a:lvl2pPr>
            <a:lvl3pPr marL="891083" indent="0">
              <a:buFontTx/>
              <a:buNone/>
              <a:defRPr/>
            </a:lvl3pPr>
            <a:lvl4pPr marL="1336624" indent="0">
              <a:buFontTx/>
              <a:buNone/>
              <a:defRPr/>
            </a:lvl4pPr>
            <a:lvl5pPr marL="1782166" indent="0">
              <a:buFontTx/>
              <a:buNone/>
              <a:defRPr/>
            </a:lvl5pPr>
          </a:lstStyle>
          <a:p>
            <a:pPr lvl="0"/>
            <a:r>
              <a:rPr lang="ru-RU"/>
              <a:t>Образец текста</a:t>
            </a:r>
          </a:p>
        </p:txBody>
      </p:sp>
      <p:sp>
        <p:nvSpPr>
          <p:cNvPr id="3" name="Text Placeholder 2"/>
          <p:cNvSpPr>
            <a:spLocks noGrp="1"/>
          </p:cNvSpPr>
          <p:nvPr>
            <p:ph type="body" idx="1"/>
          </p:nvPr>
        </p:nvSpPr>
        <p:spPr>
          <a:xfrm>
            <a:off x="1262341" y="4513315"/>
            <a:ext cx="9364419" cy="1592418"/>
          </a:xfrm>
        </p:spPr>
        <p:txBody>
          <a:bodyPr anchor="ctr">
            <a:normAutofit/>
          </a:bodyPr>
          <a:lstStyle>
            <a:lvl1pPr marL="0" indent="0" algn="ctr">
              <a:buNone/>
              <a:defRPr sz="194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sp>
        <p:nvSpPr>
          <p:cNvPr id="14" name="TextBox 13"/>
          <p:cNvSpPr txBox="1"/>
          <p:nvPr/>
        </p:nvSpPr>
        <p:spPr>
          <a:xfrm>
            <a:off x="840013" y="914385"/>
            <a:ext cx="594043" cy="607653"/>
          </a:xfrm>
          <a:prstGeom prst="rect">
            <a:avLst/>
          </a:prstGeom>
        </p:spPr>
        <p:txBody>
          <a:bodyPr vert="horz" lIns="89106" tIns="44553" rIns="89106" bIns="44553" rtlCol="0" anchor="ctr">
            <a:noAutofit/>
          </a:bodyPr>
          <a:lstStyle/>
          <a:p>
            <a:pPr lvl="0"/>
            <a:r>
              <a:rPr lang="en-US" sz="7796" dirty="0">
                <a:solidFill>
                  <a:schemeClr val="tx1"/>
                </a:solidFill>
                <a:effectLst/>
              </a:rPr>
              <a:t>“</a:t>
            </a:r>
          </a:p>
        </p:txBody>
      </p:sp>
      <p:sp>
        <p:nvSpPr>
          <p:cNvPr id="15" name="TextBox 14"/>
          <p:cNvSpPr txBox="1"/>
          <p:nvPr/>
        </p:nvSpPr>
        <p:spPr>
          <a:xfrm>
            <a:off x="10329739" y="2938497"/>
            <a:ext cx="594043" cy="607653"/>
          </a:xfrm>
          <a:prstGeom prst="rect">
            <a:avLst/>
          </a:prstGeom>
        </p:spPr>
        <p:txBody>
          <a:bodyPr vert="horz" lIns="89106" tIns="44553" rIns="89106" bIns="44553" rtlCol="0" anchor="ctr">
            <a:noAutofit/>
          </a:bodyPr>
          <a:lstStyle/>
          <a:p>
            <a:pPr lvl="0" algn="r"/>
            <a:r>
              <a:rPr lang="en-US" sz="7796" dirty="0">
                <a:solidFill>
                  <a:schemeClr val="tx1"/>
                </a:solidFill>
                <a:effectLst/>
              </a:rPr>
              <a:t>”</a:t>
            </a:r>
          </a:p>
        </p:txBody>
      </p:sp>
      <p:cxnSp>
        <p:nvCxnSpPr>
          <p:cNvPr id="19" name="Straight Connector 18"/>
          <p:cNvCxnSpPr/>
          <p:nvPr/>
        </p:nvCxnSpPr>
        <p:spPr>
          <a:xfrm>
            <a:off x="1360538" y="430216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382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62342" y="3438014"/>
            <a:ext cx="9364421" cy="1526260"/>
          </a:xfrm>
        </p:spPr>
        <p:txBody>
          <a:bodyPr anchor="b">
            <a:normAutofit/>
          </a:bodyPr>
          <a:lstStyle>
            <a:lvl1pPr algn="l">
              <a:defRPr sz="3118" b="0" cap="none"/>
            </a:lvl1pPr>
          </a:lstStyle>
          <a:p>
            <a:r>
              <a:rPr lang="ru-RU"/>
              <a:t>Образец заголовка</a:t>
            </a:r>
            <a:endParaRPr lang="en-US" dirty="0"/>
          </a:p>
        </p:txBody>
      </p:sp>
      <p:sp>
        <p:nvSpPr>
          <p:cNvPr id="3" name="Text Placeholder 2"/>
          <p:cNvSpPr>
            <a:spLocks noGrp="1"/>
          </p:cNvSpPr>
          <p:nvPr>
            <p:ph type="body" idx="1"/>
          </p:nvPr>
        </p:nvSpPr>
        <p:spPr>
          <a:xfrm>
            <a:off x="1262341" y="4964274"/>
            <a:ext cx="9364421" cy="894059"/>
          </a:xfrm>
        </p:spPr>
        <p:txBody>
          <a:bodyPr anchor="t">
            <a:normAutofit/>
          </a:bodyPr>
          <a:lstStyle>
            <a:lvl1pPr marL="0" indent="0" algn="l">
              <a:buNone/>
              <a:defRPr sz="194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316739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09305" y="1020554"/>
            <a:ext cx="9059146" cy="2331441"/>
          </a:xfrm>
        </p:spPr>
        <p:txBody>
          <a:bodyPr anchor="ctr">
            <a:normAutofit/>
          </a:bodyPr>
          <a:lstStyle>
            <a:lvl1pPr algn="ctr">
              <a:defRPr sz="3118"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62341" y="3781683"/>
            <a:ext cx="9364421" cy="921667"/>
          </a:xfrm>
        </p:spPr>
        <p:txBody>
          <a:bodyPr anchor="b">
            <a:normAutofit/>
          </a:bodyPr>
          <a:lstStyle>
            <a:lvl1pPr marL="0" indent="0" algn="l">
              <a:spcBef>
                <a:spcPts val="0"/>
              </a:spcBef>
              <a:buNone/>
              <a:defRPr sz="233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62341" y="4706870"/>
            <a:ext cx="9364421" cy="1398864"/>
          </a:xfrm>
        </p:spPr>
        <p:txBody>
          <a:bodyPr anchor="t">
            <a:normAutofit/>
          </a:bodyPr>
          <a:lstStyle>
            <a:lvl1pPr marL="0" indent="0" algn="l">
              <a:buNone/>
              <a:defRPr sz="1754">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sp>
        <p:nvSpPr>
          <p:cNvPr id="12" name="TextBox 11"/>
          <p:cNvSpPr txBox="1"/>
          <p:nvPr/>
        </p:nvSpPr>
        <p:spPr>
          <a:xfrm>
            <a:off x="840013" y="914385"/>
            <a:ext cx="594043" cy="607653"/>
          </a:xfrm>
          <a:prstGeom prst="rect">
            <a:avLst/>
          </a:prstGeom>
        </p:spPr>
        <p:txBody>
          <a:bodyPr vert="horz" lIns="89106" tIns="44553" rIns="89106" bIns="44553" rtlCol="0" anchor="ctr">
            <a:noAutofit/>
          </a:bodyPr>
          <a:lstStyle/>
          <a:p>
            <a:pPr lvl="0"/>
            <a:r>
              <a:rPr lang="en-US" sz="7796" dirty="0">
                <a:solidFill>
                  <a:schemeClr val="tx1"/>
                </a:solidFill>
                <a:effectLst/>
              </a:rPr>
              <a:t>“</a:t>
            </a:r>
          </a:p>
        </p:txBody>
      </p:sp>
      <p:sp>
        <p:nvSpPr>
          <p:cNvPr id="13" name="TextBox 12"/>
          <p:cNvSpPr txBox="1"/>
          <p:nvPr/>
        </p:nvSpPr>
        <p:spPr>
          <a:xfrm>
            <a:off x="10329739" y="2700945"/>
            <a:ext cx="594043" cy="607653"/>
          </a:xfrm>
          <a:prstGeom prst="rect">
            <a:avLst/>
          </a:prstGeom>
        </p:spPr>
        <p:txBody>
          <a:bodyPr vert="horz" lIns="89106" tIns="44553" rIns="89106" bIns="44553" rtlCol="0" anchor="ctr">
            <a:noAutofit/>
          </a:bodyPr>
          <a:lstStyle/>
          <a:p>
            <a:pPr lvl="0" algn="r"/>
            <a:r>
              <a:rPr lang="en-US" sz="7796" dirty="0">
                <a:solidFill>
                  <a:schemeClr val="tx1"/>
                </a:solidFill>
                <a:effectLst/>
              </a:rPr>
              <a:t>”</a:t>
            </a:r>
          </a:p>
        </p:txBody>
      </p:sp>
      <p:cxnSp>
        <p:nvCxnSpPr>
          <p:cNvPr id="26" name="Straight Connector 25"/>
          <p:cNvCxnSpPr/>
          <p:nvPr/>
        </p:nvCxnSpPr>
        <p:spPr>
          <a:xfrm>
            <a:off x="1360538" y="3563144"/>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767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62341" y="1020554"/>
            <a:ext cx="9364419" cy="2331441"/>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62341" y="3772182"/>
            <a:ext cx="9364421" cy="874158"/>
          </a:xfrm>
        </p:spPr>
        <p:txBody>
          <a:bodyPr anchor="b">
            <a:normAutofit/>
          </a:bodyPr>
          <a:lstStyle>
            <a:lvl1pPr marL="0" indent="0" algn="l">
              <a:spcBef>
                <a:spcPts val="0"/>
              </a:spcBef>
              <a:buNone/>
              <a:defRPr sz="272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62340" y="4645284"/>
            <a:ext cx="9364423" cy="1460449"/>
          </a:xfrm>
        </p:spPr>
        <p:txBody>
          <a:bodyPr anchor="t">
            <a:normAutofit/>
          </a:bodyPr>
          <a:lstStyle>
            <a:lvl1pPr marL="0" indent="0" algn="l">
              <a:buNone/>
              <a:defRPr sz="1754">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cxnSp>
        <p:nvCxnSpPr>
          <p:cNvPr id="15" name="Straight Connector 14"/>
          <p:cNvCxnSpPr/>
          <p:nvPr/>
        </p:nvCxnSpPr>
        <p:spPr>
          <a:xfrm>
            <a:off x="1360538" y="3563144"/>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344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cxnSp>
        <p:nvCxnSpPr>
          <p:cNvPr id="14" name="Straight Connector 13"/>
          <p:cNvCxnSpPr/>
          <p:nvPr/>
        </p:nvCxnSpPr>
        <p:spPr>
          <a:xfrm>
            <a:off x="1360538" y="251619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630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9685" y="1020553"/>
            <a:ext cx="1842638" cy="50851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62339" y="1020553"/>
            <a:ext cx="7243328" cy="5085179"/>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cxnSp>
        <p:nvCxnSpPr>
          <p:cNvPr id="14" name="Straight Connector 13"/>
          <p:cNvCxnSpPr/>
          <p:nvPr/>
        </p:nvCxnSpPr>
        <p:spPr>
          <a:xfrm>
            <a:off x="8637676" y="1029353"/>
            <a:ext cx="0" cy="506758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08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60538" y="251619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88556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63643" y="1821169"/>
            <a:ext cx="7950471" cy="1893812"/>
          </a:xfrm>
        </p:spPr>
        <p:txBody>
          <a:bodyPr anchor="b">
            <a:normAutofit/>
          </a:bodyPr>
          <a:lstStyle>
            <a:lvl1pPr algn="ctr">
              <a:defRPr sz="4288" b="0" cap="none"/>
            </a:lvl1pPr>
          </a:lstStyle>
          <a:p>
            <a:r>
              <a:rPr lang="ru-RU"/>
              <a:t>Образец заголовка</a:t>
            </a:r>
            <a:endParaRPr lang="en-US" dirty="0"/>
          </a:p>
        </p:txBody>
      </p:sp>
      <p:sp>
        <p:nvSpPr>
          <p:cNvPr id="3" name="Text Placeholder 2"/>
          <p:cNvSpPr>
            <a:spLocks noGrp="1"/>
          </p:cNvSpPr>
          <p:nvPr>
            <p:ph type="body" idx="1"/>
          </p:nvPr>
        </p:nvSpPr>
        <p:spPr>
          <a:xfrm>
            <a:off x="1963641" y="3996511"/>
            <a:ext cx="7950473" cy="991889"/>
          </a:xfrm>
        </p:spPr>
        <p:txBody>
          <a:bodyPr anchor="t">
            <a:normAutofit/>
          </a:bodyPr>
          <a:lstStyle>
            <a:lvl1pPr marL="0" indent="0" algn="ctr">
              <a:buNone/>
              <a:defRPr sz="2339">
                <a:solidFill>
                  <a:schemeClr val="tx1"/>
                </a:solidFill>
              </a:defRPr>
            </a:lvl1pPr>
            <a:lvl2pPr marL="445541" indent="0">
              <a:buNone/>
              <a:defRPr sz="1754">
                <a:solidFill>
                  <a:schemeClr val="tx1">
                    <a:tint val="75000"/>
                  </a:schemeClr>
                </a:solidFill>
              </a:defRPr>
            </a:lvl2pPr>
            <a:lvl3pPr marL="891083" indent="0">
              <a:buNone/>
              <a:defRPr sz="1559">
                <a:solidFill>
                  <a:schemeClr val="tx1">
                    <a:tint val="75000"/>
                  </a:schemeClr>
                </a:solidFill>
              </a:defRPr>
            </a:lvl3pPr>
            <a:lvl4pPr marL="1336624" indent="0">
              <a:buNone/>
              <a:defRPr sz="1364">
                <a:solidFill>
                  <a:schemeClr val="tx1">
                    <a:tint val="75000"/>
                  </a:schemeClr>
                </a:solidFill>
              </a:defRPr>
            </a:lvl4pPr>
            <a:lvl5pPr marL="1782166" indent="0">
              <a:buNone/>
              <a:defRPr sz="1364">
                <a:solidFill>
                  <a:schemeClr val="tx1">
                    <a:tint val="75000"/>
                  </a:schemeClr>
                </a:solidFill>
              </a:defRPr>
            </a:lvl5pPr>
            <a:lvl6pPr marL="2227707" indent="0">
              <a:buNone/>
              <a:defRPr sz="1364">
                <a:solidFill>
                  <a:schemeClr val="tx1">
                    <a:tint val="75000"/>
                  </a:schemeClr>
                </a:solidFill>
              </a:defRPr>
            </a:lvl6pPr>
            <a:lvl7pPr marL="2673248" indent="0">
              <a:buNone/>
              <a:defRPr sz="1364">
                <a:solidFill>
                  <a:schemeClr val="tx1">
                    <a:tint val="75000"/>
                  </a:schemeClr>
                </a:solidFill>
              </a:defRPr>
            </a:lvl7pPr>
            <a:lvl8pPr marL="3118790" indent="0">
              <a:buNone/>
              <a:defRPr sz="1364">
                <a:solidFill>
                  <a:schemeClr val="tx1">
                    <a:tint val="75000"/>
                  </a:schemeClr>
                </a:solidFill>
              </a:defRPr>
            </a:lvl8pPr>
            <a:lvl9pPr marL="3564331" indent="0">
              <a:buNone/>
              <a:defRPr sz="1364">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88DDFEE-51C5-49AB-ADA6-C023F6B3042C}" type="datetimeFigureOut">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141AA06-6BA6-4550-90B0-471301CE981A}" type="slidenum">
              <a:rPr lang="ru-RU" smtClean="0"/>
              <a:t>‹#›</a:t>
            </a:fld>
            <a:endParaRPr lang="ru-RU"/>
          </a:p>
        </p:txBody>
      </p:sp>
      <p:cxnSp>
        <p:nvCxnSpPr>
          <p:cNvPr id="16" name="Straight Connector 15"/>
          <p:cNvCxnSpPr/>
          <p:nvPr/>
        </p:nvCxnSpPr>
        <p:spPr>
          <a:xfrm>
            <a:off x="1961357" y="3855745"/>
            <a:ext cx="795504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95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60538" y="251619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5311" y="2660481"/>
            <a:ext cx="4597889" cy="3439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23591" y="2660481"/>
            <a:ext cx="4597889" cy="3439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88DDFEE-51C5-49AB-ADA6-C023F6B3042C}"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371239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62340" y="2762536"/>
            <a:ext cx="4597889" cy="598806"/>
          </a:xfrm>
        </p:spPr>
        <p:txBody>
          <a:bodyPr anchor="b">
            <a:noAutofit/>
          </a:bodyPr>
          <a:lstStyle>
            <a:lvl1pPr marL="0" indent="0">
              <a:spcBef>
                <a:spcPts val="655"/>
              </a:spcBef>
              <a:spcAft>
                <a:spcPts val="585"/>
              </a:spcAft>
              <a:buNone/>
              <a:defRPr sz="2729" b="0">
                <a:solidFill>
                  <a:schemeClr val="accent1"/>
                </a:solidFill>
              </a:defRPr>
            </a:lvl1pPr>
            <a:lvl2pPr marL="445541" indent="0">
              <a:buNone/>
              <a:defRPr sz="1949" b="1"/>
            </a:lvl2pPr>
            <a:lvl3pPr marL="891083" indent="0">
              <a:buNone/>
              <a:defRPr sz="1754" b="1"/>
            </a:lvl3pPr>
            <a:lvl4pPr marL="1336624" indent="0">
              <a:buNone/>
              <a:defRPr sz="1559" b="1"/>
            </a:lvl4pPr>
            <a:lvl5pPr marL="1782166" indent="0">
              <a:buNone/>
              <a:defRPr sz="1559" b="1"/>
            </a:lvl5pPr>
            <a:lvl6pPr marL="2227707" indent="0">
              <a:buNone/>
              <a:defRPr sz="1559" b="1"/>
            </a:lvl6pPr>
            <a:lvl7pPr marL="2673248" indent="0">
              <a:buNone/>
              <a:defRPr sz="1559" b="1"/>
            </a:lvl7pPr>
            <a:lvl8pPr marL="3118790" indent="0">
              <a:buNone/>
              <a:defRPr sz="1559" b="1"/>
            </a:lvl8pPr>
            <a:lvl9pPr marL="3564331" indent="0">
              <a:buNone/>
              <a:defRPr sz="1559" b="1"/>
            </a:lvl9pPr>
          </a:lstStyle>
          <a:p>
            <a:pPr lvl="0"/>
            <a:r>
              <a:rPr lang="ru-RU"/>
              <a:t>Образец текста</a:t>
            </a:r>
          </a:p>
        </p:txBody>
      </p:sp>
      <p:sp>
        <p:nvSpPr>
          <p:cNvPr id="4" name="Content Placeholder 3"/>
          <p:cNvSpPr>
            <a:spLocks noGrp="1"/>
          </p:cNvSpPr>
          <p:nvPr>
            <p:ph sz="half" idx="2"/>
          </p:nvPr>
        </p:nvSpPr>
        <p:spPr>
          <a:xfrm>
            <a:off x="1262340" y="3370140"/>
            <a:ext cx="4597889" cy="2735594"/>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22934" y="2762536"/>
            <a:ext cx="4597889" cy="598806"/>
          </a:xfrm>
        </p:spPr>
        <p:txBody>
          <a:bodyPr anchor="b">
            <a:noAutofit/>
          </a:bodyPr>
          <a:lstStyle>
            <a:lvl1pPr marL="0" indent="0">
              <a:spcBef>
                <a:spcPts val="655"/>
              </a:spcBef>
              <a:spcAft>
                <a:spcPts val="585"/>
              </a:spcAft>
              <a:buNone/>
              <a:defRPr sz="2729" b="0">
                <a:solidFill>
                  <a:schemeClr val="accent1"/>
                </a:solidFill>
              </a:defRPr>
            </a:lvl1pPr>
            <a:lvl2pPr marL="445541" indent="0">
              <a:buNone/>
              <a:defRPr sz="1949" b="1"/>
            </a:lvl2pPr>
            <a:lvl3pPr marL="891083" indent="0">
              <a:buNone/>
              <a:defRPr sz="1754" b="1"/>
            </a:lvl3pPr>
            <a:lvl4pPr marL="1336624" indent="0">
              <a:buNone/>
              <a:defRPr sz="1559" b="1"/>
            </a:lvl4pPr>
            <a:lvl5pPr marL="1782166" indent="0">
              <a:buNone/>
              <a:defRPr sz="1559" b="1"/>
            </a:lvl5pPr>
            <a:lvl6pPr marL="2227707" indent="0">
              <a:buNone/>
              <a:defRPr sz="1559" b="1"/>
            </a:lvl6pPr>
            <a:lvl7pPr marL="2673248" indent="0">
              <a:buNone/>
              <a:defRPr sz="1559" b="1"/>
            </a:lvl7pPr>
            <a:lvl8pPr marL="3118790" indent="0">
              <a:buNone/>
              <a:defRPr sz="1559" b="1"/>
            </a:lvl8pPr>
            <a:lvl9pPr marL="3564331" indent="0">
              <a:buNone/>
              <a:defRPr sz="1559" b="1"/>
            </a:lvl9pPr>
          </a:lstStyle>
          <a:p>
            <a:pPr lvl="0"/>
            <a:r>
              <a:rPr lang="ru-RU"/>
              <a:t>Образец текста</a:t>
            </a:r>
          </a:p>
        </p:txBody>
      </p:sp>
      <p:sp>
        <p:nvSpPr>
          <p:cNvPr id="6" name="Content Placeholder 5"/>
          <p:cNvSpPr>
            <a:spLocks noGrp="1"/>
          </p:cNvSpPr>
          <p:nvPr>
            <p:ph sz="quarter" idx="4"/>
          </p:nvPr>
        </p:nvSpPr>
        <p:spPr>
          <a:xfrm>
            <a:off x="6022934" y="3370140"/>
            <a:ext cx="4597889" cy="2735594"/>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88DDFEE-51C5-49AB-ADA6-C023F6B3042C}" type="datetimeFigureOut">
              <a:rPr lang="ru-RU" smtClean="0"/>
              <a:t>27.06.2024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141AA06-6BA6-4550-90B0-471301CE981A}" type="slidenum">
              <a:rPr lang="ru-RU" smtClean="0"/>
              <a:t>‹#›</a:t>
            </a:fld>
            <a:endParaRPr lang="ru-RU"/>
          </a:p>
        </p:txBody>
      </p:sp>
      <p:cxnSp>
        <p:nvCxnSpPr>
          <p:cNvPr id="18" name="Straight Connector 17"/>
          <p:cNvCxnSpPr/>
          <p:nvPr/>
        </p:nvCxnSpPr>
        <p:spPr>
          <a:xfrm>
            <a:off x="1360538" y="251619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44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88DDFEE-51C5-49AB-ADA6-C023F6B3042C}" type="datetimeFigureOut">
              <a:rPr lang="ru-RU" smtClean="0"/>
              <a:t>27.06.2024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141AA06-6BA6-4550-90B0-471301CE981A}" type="slidenum">
              <a:rPr lang="ru-RU" smtClean="0"/>
              <a:t>‹#›</a:t>
            </a:fld>
            <a:endParaRPr lang="ru-RU"/>
          </a:p>
        </p:txBody>
      </p:sp>
      <p:cxnSp>
        <p:nvCxnSpPr>
          <p:cNvPr id="14" name="Straight Connector 13"/>
          <p:cNvCxnSpPr/>
          <p:nvPr/>
        </p:nvCxnSpPr>
        <p:spPr>
          <a:xfrm>
            <a:off x="1360538" y="2516195"/>
            <a:ext cx="916721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954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DDFEE-51C5-49AB-ADA6-C023F6B3042C}" type="datetimeFigureOut">
              <a:rPr lang="ru-RU" smtClean="0"/>
              <a:t>27.06.2024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100459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60792" y="1442854"/>
            <a:ext cx="3623557" cy="1425258"/>
          </a:xfrm>
        </p:spPr>
        <p:txBody>
          <a:bodyPr anchor="b">
            <a:normAutofit/>
          </a:bodyPr>
          <a:lstStyle>
            <a:lvl1pPr algn="ctr">
              <a:defRPr sz="2339" b="0"/>
            </a:lvl1pPr>
          </a:lstStyle>
          <a:p>
            <a:r>
              <a:rPr lang="ru-RU"/>
              <a:t>Образец заголовка</a:t>
            </a:r>
            <a:endParaRPr lang="en-US" dirty="0"/>
          </a:p>
        </p:txBody>
      </p:sp>
      <p:sp>
        <p:nvSpPr>
          <p:cNvPr id="3" name="Content Placeholder 2"/>
          <p:cNvSpPr>
            <a:spLocks noGrp="1"/>
          </p:cNvSpPr>
          <p:nvPr>
            <p:ph idx="1"/>
          </p:nvPr>
        </p:nvSpPr>
        <p:spPr>
          <a:xfrm>
            <a:off x="5280379" y="1020553"/>
            <a:ext cx="5329881" cy="508518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60792" y="3149642"/>
            <a:ext cx="3623557" cy="2533795"/>
          </a:xfrm>
        </p:spPr>
        <p:txBody>
          <a:bodyPr anchor="t">
            <a:normAutofit/>
          </a:bodyPr>
          <a:lstStyle>
            <a:lvl1pPr marL="0" indent="0" algn="ctr">
              <a:buNone/>
              <a:defRPr sz="1559"/>
            </a:lvl1pPr>
            <a:lvl2pPr marL="445541" indent="0">
              <a:buNone/>
              <a:defRPr sz="1169"/>
            </a:lvl2pPr>
            <a:lvl3pPr marL="891083" indent="0">
              <a:buNone/>
              <a:defRPr sz="974"/>
            </a:lvl3pPr>
            <a:lvl4pPr marL="1336624" indent="0">
              <a:buNone/>
              <a:defRPr sz="877"/>
            </a:lvl4pPr>
            <a:lvl5pPr marL="1782166" indent="0">
              <a:buNone/>
              <a:defRPr sz="877"/>
            </a:lvl5pPr>
            <a:lvl6pPr marL="2227707" indent="0">
              <a:buNone/>
              <a:defRPr sz="877"/>
            </a:lvl6pPr>
            <a:lvl7pPr marL="2673248" indent="0">
              <a:buNone/>
              <a:defRPr sz="877"/>
            </a:lvl7pPr>
            <a:lvl8pPr marL="3118790" indent="0">
              <a:buNone/>
              <a:defRPr sz="877"/>
            </a:lvl8pPr>
            <a:lvl9pPr marL="3564331" indent="0">
              <a:buNone/>
              <a:defRPr sz="877"/>
            </a:lvl9pPr>
          </a:lstStyle>
          <a:p>
            <a:pPr lvl="0"/>
            <a:r>
              <a:rPr lang="ru-RU"/>
              <a:t>Образец текста</a:t>
            </a:r>
          </a:p>
        </p:txBody>
      </p:sp>
      <p:sp>
        <p:nvSpPr>
          <p:cNvPr id="5" name="Date Placeholder 4"/>
          <p:cNvSpPr>
            <a:spLocks noGrp="1"/>
          </p:cNvSpPr>
          <p:nvPr>
            <p:ph type="dt" sz="half" idx="10"/>
          </p:nvPr>
        </p:nvSpPr>
        <p:spPr/>
        <p:txBody>
          <a:bodyPr/>
          <a:lstStyle/>
          <a:p>
            <a:fld id="{388DDFEE-51C5-49AB-ADA6-C023F6B3042C}"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41AA06-6BA6-4550-90B0-471301CE981A}" type="slidenum">
              <a:rPr lang="ru-RU" smtClean="0"/>
              <a:t>‹#›</a:t>
            </a:fld>
            <a:endParaRPr lang="ru-RU"/>
          </a:p>
        </p:txBody>
      </p:sp>
      <p:cxnSp>
        <p:nvCxnSpPr>
          <p:cNvPr id="16" name="Straight Connector 15"/>
          <p:cNvCxnSpPr/>
          <p:nvPr/>
        </p:nvCxnSpPr>
        <p:spPr>
          <a:xfrm>
            <a:off x="1360538" y="3026473"/>
            <a:ext cx="342480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65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62339" y="1957528"/>
            <a:ext cx="6082520" cy="1425258"/>
          </a:xfrm>
        </p:spPr>
        <p:txBody>
          <a:bodyPr anchor="b">
            <a:normAutofit/>
          </a:bodyPr>
          <a:lstStyle>
            <a:lvl1pPr algn="ctr">
              <a:defRPr sz="2729"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7888245" y="1082140"/>
            <a:ext cx="2985168" cy="4962008"/>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559"/>
            </a:lvl1pPr>
            <a:lvl2pPr marL="445541" indent="0">
              <a:buNone/>
              <a:defRPr sz="1559"/>
            </a:lvl2pPr>
            <a:lvl3pPr marL="891083" indent="0">
              <a:buNone/>
              <a:defRPr sz="1559"/>
            </a:lvl3pPr>
            <a:lvl4pPr marL="1336624" indent="0">
              <a:buNone/>
              <a:defRPr sz="1559"/>
            </a:lvl4pPr>
            <a:lvl5pPr marL="1782166" indent="0">
              <a:buNone/>
              <a:defRPr sz="1559"/>
            </a:lvl5pPr>
            <a:lvl6pPr marL="2227707" indent="0">
              <a:buNone/>
              <a:defRPr sz="1559"/>
            </a:lvl6pPr>
            <a:lvl7pPr marL="2673248" indent="0">
              <a:buNone/>
              <a:defRPr sz="1559"/>
            </a:lvl7pPr>
            <a:lvl8pPr marL="3118790" indent="0">
              <a:buNone/>
              <a:defRPr sz="1559"/>
            </a:lvl8pPr>
            <a:lvl9pPr marL="3564331" indent="0">
              <a:buNone/>
              <a:defRPr sz="1559"/>
            </a:lvl9pPr>
          </a:lstStyle>
          <a:p>
            <a:r>
              <a:rPr lang="ru-RU"/>
              <a:t>Вставка рисунка</a:t>
            </a:r>
            <a:endParaRPr lang="en-US" dirty="0"/>
          </a:p>
        </p:txBody>
      </p:sp>
      <p:sp>
        <p:nvSpPr>
          <p:cNvPr id="4" name="Text Placeholder 3"/>
          <p:cNvSpPr>
            <a:spLocks noGrp="1"/>
          </p:cNvSpPr>
          <p:nvPr>
            <p:ph type="body" sz="half" idx="2"/>
          </p:nvPr>
        </p:nvSpPr>
        <p:spPr>
          <a:xfrm>
            <a:off x="1262339" y="3382786"/>
            <a:ext cx="6082520" cy="1900343"/>
          </a:xfrm>
        </p:spPr>
        <p:txBody>
          <a:bodyPr anchor="t">
            <a:normAutofit/>
          </a:bodyPr>
          <a:lstStyle>
            <a:lvl1pPr marL="0" indent="0" algn="ctr">
              <a:buNone/>
              <a:defRPr sz="1754"/>
            </a:lvl1pPr>
            <a:lvl2pPr marL="445541" indent="0">
              <a:buNone/>
              <a:defRPr sz="1169"/>
            </a:lvl2pPr>
            <a:lvl3pPr marL="891083" indent="0">
              <a:buNone/>
              <a:defRPr sz="974"/>
            </a:lvl3pPr>
            <a:lvl4pPr marL="1336624" indent="0">
              <a:buNone/>
              <a:defRPr sz="877"/>
            </a:lvl4pPr>
            <a:lvl5pPr marL="1782166" indent="0">
              <a:buNone/>
              <a:defRPr sz="877"/>
            </a:lvl5pPr>
            <a:lvl6pPr marL="2227707" indent="0">
              <a:buNone/>
              <a:defRPr sz="877"/>
            </a:lvl6pPr>
            <a:lvl7pPr marL="2673248" indent="0">
              <a:buNone/>
              <a:defRPr sz="877"/>
            </a:lvl7pPr>
            <a:lvl8pPr marL="3118790" indent="0">
              <a:buNone/>
              <a:defRPr sz="877"/>
            </a:lvl8pPr>
            <a:lvl9pPr marL="3564331" indent="0">
              <a:buNone/>
              <a:defRPr sz="877"/>
            </a:lvl9pPr>
          </a:lstStyle>
          <a:p>
            <a:pPr lvl="0"/>
            <a:r>
              <a:rPr lang="ru-RU"/>
              <a:t>Образец текста</a:t>
            </a:r>
          </a:p>
        </p:txBody>
      </p:sp>
      <p:sp>
        <p:nvSpPr>
          <p:cNvPr id="5" name="Date Placeholder 4"/>
          <p:cNvSpPr>
            <a:spLocks noGrp="1"/>
          </p:cNvSpPr>
          <p:nvPr>
            <p:ph type="dt" sz="half" idx="10"/>
          </p:nvPr>
        </p:nvSpPr>
        <p:spPr/>
        <p:txBody>
          <a:bodyPr/>
          <a:lstStyle/>
          <a:p>
            <a:fld id="{388DDFEE-51C5-49AB-ADA6-C023F6B3042C}" type="datetimeFigureOut">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141AA06-6BA6-4550-90B0-471301CE981A}" type="slidenum">
              <a:rPr lang="ru-RU" smtClean="0"/>
              <a:t>‹#›</a:t>
            </a:fld>
            <a:endParaRPr lang="ru-RU"/>
          </a:p>
        </p:txBody>
      </p:sp>
    </p:spTree>
    <p:extLst>
      <p:ext uri="{BB962C8B-B14F-4D97-AF65-F5344CB8AC3E}">
        <p14:creationId xmlns:p14="http://schemas.microsoft.com/office/powerpoint/2010/main" val="91689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334" y="0"/>
            <a:ext cx="11917843" cy="7124432"/>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62343" y="1020554"/>
            <a:ext cx="9356165" cy="1354875"/>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62342" y="2656960"/>
            <a:ext cx="9356165" cy="3448774"/>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456044" y="6202510"/>
            <a:ext cx="1559362" cy="290330"/>
          </a:xfrm>
          <a:prstGeom prst="rect">
            <a:avLst/>
          </a:prstGeom>
        </p:spPr>
        <p:txBody>
          <a:bodyPr vert="horz" lIns="91440" tIns="45720" rIns="91440" bIns="45720" rtlCol="0" anchor="ctr"/>
          <a:lstStyle>
            <a:lvl1pPr algn="r">
              <a:defRPr sz="974" b="0" i="0">
                <a:solidFill>
                  <a:schemeClr val="tx1"/>
                </a:solidFill>
                <a:effectLst/>
                <a:latin typeface="+mn-lt"/>
              </a:defRPr>
            </a:lvl1pPr>
          </a:lstStyle>
          <a:p>
            <a:fld id="{388DDFEE-51C5-49AB-ADA6-C023F6B3042C}" type="datetimeFigureOut">
              <a:rPr lang="ru-RU" smtClean="0"/>
              <a:t>27.06.2024</a:t>
            </a:fld>
            <a:endParaRPr lang="ru-RU"/>
          </a:p>
        </p:txBody>
      </p:sp>
      <p:sp>
        <p:nvSpPr>
          <p:cNvPr id="5" name="Footer Placeholder 4"/>
          <p:cNvSpPr>
            <a:spLocks noGrp="1"/>
          </p:cNvSpPr>
          <p:nvPr>
            <p:ph type="ftr" sz="quarter" idx="3"/>
          </p:nvPr>
        </p:nvSpPr>
        <p:spPr>
          <a:xfrm>
            <a:off x="1262341" y="6202510"/>
            <a:ext cx="7119447" cy="290330"/>
          </a:xfrm>
          <a:prstGeom prst="rect">
            <a:avLst/>
          </a:prstGeom>
        </p:spPr>
        <p:txBody>
          <a:bodyPr vert="horz" lIns="91440" tIns="45720" rIns="91440" bIns="45720" rtlCol="0" anchor="ctr"/>
          <a:lstStyle>
            <a:lvl1pPr algn="l">
              <a:defRPr sz="974"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089661" y="6202510"/>
            <a:ext cx="528847" cy="290330"/>
          </a:xfrm>
          <a:prstGeom prst="rect">
            <a:avLst/>
          </a:prstGeom>
        </p:spPr>
        <p:txBody>
          <a:bodyPr vert="horz" lIns="91440" tIns="45720" rIns="91440" bIns="45720" rtlCol="0" anchor="ctr"/>
          <a:lstStyle>
            <a:lvl1pPr algn="r">
              <a:defRPr sz="974" b="0" i="0">
                <a:solidFill>
                  <a:schemeClr val="tx1"/>
                </a:solidFill>
                <a:effectLst/>
                <a:latin typeface="+mn-lt"/>
              </a:defRPr>
            </a:lvl1pPr>
          </a:lstStyle>
          <a:p>
            <a:fld id="{6141AA06-6BA6-4550-90B0-471301CE981A}" type="slidenum">
              <a:rPr lang="ru-RU" smtClean="0"/>
              <a:t>‹#›</a:t>
            </a:fld>
            <a:endParaRPr lang="ru-RU"/>
          </a:p>
        </p:txBody>
      </p:sp>
    </p:spTree>
    <p:extLst>
      <p:ext uri="{BB962C8B-B14F-4D97-AF65-F5344CB8AC3E}">
        <p14:creationId xmlns:p14="http://schemas.microsoft.com/office/powerpoint/2010/main" val="23201930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45541" rtl="0" eaLnBrk="1" latinLnBrk="0" hangingPunct="1">
        <a:spcBef>
          <a:spcPct val="0"/>
        </a:spcBef>
        <a:buNone/>
        <a:defRPr sz="4288"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8463" indent="-278463" algn="l" defTabSz="445541" rtl="0" eaLnBrk="1" latinLnBrk="0" hangingPunct="1">
        <a:spcBef>
          <a:spcPct val="20000"/>
        </a:spcBef>
        <a:spcAft>
          <a:spcPts val="585"/>
        </a:spcAft>
        <a:buClr>
          <a:schemeClr val="accent1"/>
        </a:buClr>
        <a:buSzPct val="115000"/>
        <a:buFont typeface="Arial"/>
        <a:buChar char="•"/>
        <a:defRPr sz="2339" kern="1200" cap="none">
          <a:solidFill>
            <a:schemeClr val="tx1">
              <a:lumMod val="85000"/>
              <a:lumOff val="15000"/>
            </a:schemeClr>
          </a:solidFill>
          <a:effectLst/>
          <a:latin typeface="+mn-lt"/>
          <a:ea typeface="+mn-ea"/>
          <a:cs typeface="+mn-cs"/>
        </a:defRPr>
      </a:lvl1pPr>
      <a:lvl2pPr marL="724005" indent="-278463" algn="l" defTabSz="445541" rtl="0" eaLnBrk="1" latinLnBrk="0" hangingPunct="1">
        <a:spcBef>
          <a:spcPct val="20000"/>
        </a:spcBef>
        <a:spcAft>
          <a:spcPts val="585"/>
        </a:spcAft>
        <a:buClr>
          <a:schemeClr val="accent1"/>
        </a:buClr>
        <a:buSzPct val="115000"/>
        <a:buFont typeface="Arial"/>
        <a:buChar char="•"/>
        <a:defRPr sz="1949" kern="1200" cap="none">
          <a:solidFill>
            <a:schemeClr val="tx1">
              <a:lumMod val="85000"/>
              <a:lumOff val="15000"/>
            </a:schemeClr>
          </a:solidFill>
          <a:effectLst/>
          <a:latin typeface="+mn-lt"/>
          <a:ea typeface="+mn-ea"/>
          <a:cs typeface="+mn-cs"/>
        </a:defRPr>
      </a:lvl2pPr>
      <a:lvl3pPr marL="1169546" indent="-278463" algn="l" defTabSz="445541" rtl="0" eaLnBrk="1" latinLnBrk="0" hangingPunct="1">
        <a:spcBef>
          <a:spcPct val="20000"/>
        </a:spcBef>
        <a:spcAft>
          <a:spcPts val="585"/>
        </a:spcAft>
        <a:buClr>
          <a:schemeClr val="accent1"/>
        </a:buClr>
        <a:buSzPct val="115000"/>
        <a:buFont typeface="Arial"/>
        <a:buChar char="•"/>
        <a:defRPr sz="1754" kern="1200" cap="none">
          <a:solidFill>
            <a:schemeClr val="tx1">
              <a:lumMod val="85000"/>
              <a:lumOff val="15000"/>
            </a:schemeClr>
          </a:solidFill>
          <a:effectLst/>
          <a:latin typeface="+mn-lt"/>
          <a:ea typeface="+mn-ea"/>
          <a:cs typeface="+mn-cs"/>
        </a:defRPr>
      </a:lvl3pPr>
      <a:lvl4pPr marL="1503702" indent="-167078" algn="l" defTabSz="445541" rtl="0" eaLnBrk="1" latinLnBrk="0" hangingPunct="1">
        <a:spcBef>
          <a:spcPct val="20000"/>
        </a:spcBef>
        <a:spcAft>
          <a:spcPts val="585"/>
        </a:spcAft>
        <a:buClr>
          <a:schemeClr val="accent1"/>
        </a:buClr>
        <a:buSzPct val="115000"/>
        <a:buFont typeface="Arial"/>
        <a:buChar char="•"/>
        <a:defRPr sz="1559" kern="1200" cap="none">
          <a:solidFill>
            <a:schemeClr val="tx1">
              <a:lumMod val="85000"/>
              <a:lumOff val="15000"/>
            </a:schemeClr>
          </a:solidFill>
          <a:effectLst/>
          <a:latin typeface="+mn-lt"/>
          <a:ea typeface="+mn-ea"/>
          <a:cs typeface="+mn-cs"/>
        </a:defRPr>
      </a:lvl4pPr>
      <a:lvl5pPr marL="1949244" indent="-167078" algn="l" defTabSz="445541" rtl="0" eaLnBrk="1" latinLnBrk="0" hangingPunct="1">
        <a:spcBef>
          <a:spcPct val="20000"/>
        </a:spcBef>
        <a:spcAft>
          <a:spcPts val="585"/>
        </a:spcAft>
        <a:buClr>
          <a:schemeClr val="accent1"/>
        </a:buClr>
        <a:buSzPct val="115000"/>
        <a:buFont typeface="Arial"/>
        <a:buChar char="•"/>
        <a:defRPr sz="1364" kern="1200" cap="none">
          <a:solidFill>
            <a:schemeClr val="tx1">
              <a:lumMod val="85000"/>
              <a:lumOff val="15000"/>
            </a:schemeClr>
          </a:solidFill>
          <a:effectLst/>
          <a:latin typeface="+mn-lt"/>
          <a:ea typeface="+mn-ea"/>
          <a:cs typeface="+mn-cs"/>
        </a:defRPr>
      </a:lvl5pPr>
      <a:lvl6pPr marL="2450478" indent="-222771" algn="l" defTabSz="445541" rtl="0" eaLnBrk="1" latinLnBrk="0" hangingPunct="1">
        <a:spcBef>
          <a:spcPct val="20000"/>
        </a:spcBef>
        <a:spcAft>
          <a:spcPts val="585"/>
        </a:spcAft>
        <a:buClr>
          <a:schemeClr val="accent1"/>
        </a:buClr>
        <a:buSzPct val="115000"/>
        <a:buFont typeface="Arial"/>
        <a:buChar char="•"/>
        <a:defRPr sz="1364" kern="1200" cap="none">
          <a:solidFill>
            <a:schemeClr val="tx1">
              <a:lumMod val="85000"/>
              <a:lumOff val="15000"/>
            </a:schemeClr>
          </a:solidFill>
          <a:effectLst/>
          <a:latin typeface="+mn-lt"/>
          <a:ea typeface="+mn-ea"/>
          <a:cs typeface="+mn-cs"/>
        </a:defRPr>
      </a:lvl6pPr>
      <a:lvl7pPr marL="2896019" indent="-222771" algn="l" defTabSz="445541" rtl="0" eaLnBrk="1" latinLnBrk="0" hangingPunct="1">
        <a:spcBef>
          <a:spcPct val="20000"/>
        </a:spcBef>
        <a:spcAft>
          <a:spcPts val="585"/>
        </a:spcAft>
        <a:buClr>
          <a:schemeClr val="accent1"/>
        </a:buClr>
        <a:buSzPct val="115000"/>
        <a:buFont typeface="Arial"/>
        <a:buChar char="•"/>
        <a:defRPr sz="1364" kern="1200" cap="none">
          <a:solidFill>
            <a:schemeClr val="tx1">
              <a:lumMod val="85000"/>
              <a:lumOff val="15000"/>
            </a:schemeClr>
          </a:solidFill>
          <a:effectLst/>
          <a:latin typeface="+mn-lt"/>
          <a:ea typeface="+mn-ea"/>
          <a:cs typeface="+mn-cs"/>
        </a:defRPr>
      </a:lvl7pPr>
      <a:lvl8pPr marL="3341561" indent="-222771" algn="l" defTabSz="445541" rtl="0" eaLnBrk="1" latinLnBrk="0" hangingPunct="1">
        <a:spcBef>
          <a:spcPct val="20000"/>
        </a:spcBef>
        <a:spcAft>
          <a:spcPts val="585"/>
        </a:spcAft>
        <a:buClr>
          <a:schemeClr val="accent1"/>
        </a:buClr>
        <a:buSzPct val="115000"/>
        <a:buFont typeface="Arial"/>
        <a:buChar char="•"/>
        <a:defRPr sz="1364" kern="1200" cap="none">
          <a:solidFill>
            <a:schemeClr val="tx1">
              <a:lumMod val="85000"/>
              <a:lumOff val="15000"/>
            </a:schemeClr>
          </a:solidFill>
          <a:effectLst/>
          <a:latin typeface="+mn-lt"/>
          <a:ea typeface="+mn-ea"/>
          <a:cs typeface="+mn-cs"/>
        </a:defRPr>
      </a:lvl8pPr>
      <a:lvl9pPr marL="3787102" indent="-222771" algn="l" defTabSz="445541" rtl="0" eaLnBrk="1" latinLnBrk="0" hangingPunct="1">
        <a:spcBef>
          <a:spcPct val="20000"/>
        </a:spcBef>
        <a:spcAft>
          <a:spcPts val="585"/>
        </a:spcAft>
        <a:buClr>
          <a:schemeClr val="accent1"/>
        </a:buClr>
        <a:buSzPct val="115000"/>
        <a:buFont typeface="Arial"/>
        <a:buChar char="•"/>
        <a:defRPr sz="1364" kern="1200" cap="none">
          <a:solidFill>
            <a:schemeClr val="tx1">
              <a:lumMod val="85000"/>
              <a:lumOff val="15000"/>
            </a:schemeClr>
          </a:solidFill>
          <a:effectLst/>
          <a:latin typeface="+mn-lt"/>
          <a:ea typeface="+mn-ea"/>
          <a:cs typeface="+mn-cs"/>
        </a:defRPr>
      </a:lvl9pPr>
    </p:bodyStyle>
    <p:otherStyle>
      <a:defPPr>
        <a:defRPr lang="en-US"/>
      </a:defPPr>
      <a:lvl1pPr marL="0" algn="l" defTabSz="445541" rtl="0" eaLnBrk="1" latinLnBrk="0" hangingPunct="1">
        <a:defRPr sz="1754" kern="1200">
          <a:solidFill>
            <a:schemeClr val="tx1"/>
          </a:solidFill>
          <a:latin typeface="+mn-lt"/>
          <a:ea typeface="+mn-ea"/>
          <a:cs typeface="+mn-cs"/>
        </a:defRPr>
      </a:lvl1pPr>
      <a:lvl2pPr marL="445541" algn="l" defTabSz="445541" rtl="0" eaLnBrk="1" latinLnBrk="0" hangingPunct="1">
        <a:defRPr sz="1754" kern="1200">
          <a:solidFill>
            <a:schemeClr val="tx1"/>
          </a:solidFill>
          <a:latin typeface="+mn-lt"/>
          <a:ea typeface="+mn-ea"/>
          <a:cs typeface="+mn-cs"/>
        </a:defRPr>
      </a:lvl2pPr>
      <a:lvl3pPr marL="891083" algn="l" defTabSz="445541" rtl="0" eaLnBrk="1" latinLnBrk="0" hangingPunct="1">
        <a:defRPr sz="1754" kern="1200">
          <a:solidFill>
            <a:schemeClr val="tx1"/>
          </a:solidFill>
          <a:latin typeface="+mn-lt"/>
          <a:ea typeface="+mn-ea"/>
          <a:cs typeface="+mn-cs"/>
        </a:defRPr>
      </a:lvl3pPr>
      <a:lvl4pPr marL="1336624" algn="l" defTabSz="445541" rtl="0" eaLnBrk="1" latinLnBrk="0" hangingPunct="1">
        <a:defRPr sz="1754" kern="1200">
          <a:solidFill>
            <a:schemeClr val="tx1"/>
          </a:solidFill>
          <a:latin typeface="+mn-lt"/>
          <a:ea typeface="+mn-ea"/>
          <a:cs typeface="+mn-cs"/>
        </a:defRPr>
      </a:lvl4pPr>
      <a:lvl5pPr marL="1782166" algn="l" defTabSz="445541" rtl="0" eaLnBrk="1" latinLnBrk="0" hangingPunct="1">
        <a:defRPr sz="1754" kern="1200">
          <a:solidFill>
            <a:schemeClr val="tx1"/>
          </a:solidFill>
          <a:latin typeface="+mn-lt"/>
          <a:ea typeface="+mn-ea"/>
          <a:cs typeface="+mn-cs"/>
        </a:defRPr>
      </a:lvl5pPr>
      <a:lvl6pPr marL="2227707" algn="l" defTabSz="445541" rtl="0" eaLnBrk="1" latinLnBrk="0" hangingPunct="1">
        <a:defRPr sz="1754" kern="1200">
          <a:solidFill>
            <a:schemeClr val="tx1"/>
          </a:solidFill>
          <a:latin typeface="+mn-lt"/>
          <a:ea typeface="+mn-ea"/>
          <a:cs typeface="+mn-cs"/>
        </a:defRPr>
      </a:lvl6pPr>
      <a:lvl7pPr marL="2673248" algn="l" defTabSz="445541" rtl="0" eaLnBrk="1" latinLnBrk="0" hangingPunct="1">
        <a:defRPr sz="1754" kern="1200">
          <a:solidFill>
            <a:schemeClr val="tx1"/>
          </a:solidFill>
          <a:latin typeface="+mn-lt"/>
          <a:ea typeface="+mn-ea"/>
          <a:cs typeface="+mn-cs"/>
        </a:defRPr>
      </a:lvl7pPr>
      <a:lvl8pPr marL="3118790" algn="l" defTabSz="445541" rtl="0" eaLnBrk="1" latinLnBrk="0" hangingPunct="1">
        <a:defRPr sz="1754" kern="1200">
          <a:solidFill>
            <a:schemeClr val="tx1"/>
          </a:solidFill>
          <a:latin typeface="+mn-lt"/>
          <a:ea typeface="+mn-ea"/>
          <a:cs typeface="+mn-cs"/>
        </a:defRPr>
      </a:lvl8pPr>
      <a:lvl9pPr marL="3564331" algn="l" defTabSz="445541" rtl="0" eaLnBrk="1" latinLnBrk="0" hangingPunct="1">
        <a:defRPr sz="17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841" y="682824"/>
            <a:ext cx="10475864" cy="2414179"/>
          </a:xfrm>
        </p:spPr>
        <p:txBody>
          <a:bodyPr>
            <a:noAutofit/>
          </a:bodyPr>
          <a:lstStyle/>
          <a:p>
            <a:pPr algn="ctr"/>
            <a:r>
              <a:rPr lang="ru-RU" sz="3200" i="1" dirty="0">
                <a:latin typeface="ISOCPEUR" panose="020B0604020202020204" pitchFamily="34" charset="0"/>
              </a:rPr>
              <a:t>МИНИСТЕРСТВО ОБРАЗОВАНИЯ И НАУКИ РЕСПУБЛИКИ КОМИГОСУДАРСТВЕННОЕ ПРОФЕССИОНАЛЬНОЕ ОБРАЗОВАТЕЛЬНОЕ УЧРЕЖДЕНИЕ</a:t>
            </a:r>
            <a:br>
              <a:rPr lang="ru-RU" sz="3200" i="1" dirty="0">
                <a:latin typeface="ISOCPEUR" panose="020B0604020202020204" pitchFamily="34" charset="0"/>
              </a:rPr>
            </a:br>
            <a:r>
              <a:rPr lang="ru-RU" sz="3200" i="1" dirty="0">
                <a:latin typeface="ISOCPEUR" panose="020B0604020202020204" pitchFamily="34" charset="0"/>
              </a:rPr>
              <a:t>"ВОРКУТИНСКИЙ АРКТИЧЕСКИЙ ГОРНО-ПОЛИТЕХНИЧЕСКИЙ КОЛЛЕДЖ"</a:t>
            </a:r>
            <a:br>
              <a:rPr lang="ru-RU" sz="3200" dirty="0">
                <a:latin typeface="ISOCPEUR" panose="020B0604020202020204" pitchFamily="34" charset="0"/>
              </a:rPr>
            </a:br>
            <a:endParaRPr lang="ru-RU" sz="3200" dirty="0"/>
          </a:p>
        </p:txBody>
      </p:sp>
      <p:sp>
        <p:nvSpPr>
          <p:cNvPr id="3" name="Подзаголовок 2"/>
          <p:cNvSpPr>
            <a:spLocks noGrp="1"/>
          </p:cNvSpPr>
          <p:nvPr>
            <p:ph type="subTitle" idx="1"/>
          </p:nvPr>
        </p:nvSpPr>
        <p:spPr>
          <a:xfrm>
            <a:off x="1430874" y="2915072"/>
            <a:ext cx="8981798" cy="1821162"/>
          </a:xfrm>
        </p:spPr>
        <p:txBody>
          <a:bodyPr>
            <a:normAutofit/>
          </a:bodyPr>
          <a:lstStyle/>
          <a:p>
            <a:pPr algn="ctr"/>
            <a:r>
              <a:rPr lang="ru-RU" sz="5300" b="1" i="1" dirty="0">
                <a:solidFill>
                  <a:schemeClr val="tx1"/>
                </a:solidFill>
                <a:latin typeface="ISOCPEUR" panose="020B0604020202020204" pitchFamily="34" charset="0"/>
              </a:rPr>
              <a:t>Дипломный проект</a:t>
            </a:r>
            <a:br>
              <a:rPr lang="ru-RU" dirty="0">
                <a:solidFill>
                  <a:schemeClr val="tx1"/>
                </a:solidFill>
                <a:latin typeface="ISOCPEUR" panose="020B0604020202020204" pitchFamily="34" charset="0"/>
              </a:rPr>
            </a:br>
            <a:r>
              <a:rPr lang="ru-RU" i="1" dirty="0">
                <a:solidFill>
                  <a:schemeClr val="tx1"/>
                </a:solidFill>
                <a:latin typeface="ISOCPEUR" panose="020B0604020202020204" pitchFamily="34" charset="0"/>
              </a:rPr>
              <a:t>«Разработка и проектирование автоматизированной системы “Учёт риелторских операций”»</a:t>
            </a:r>
            <a:endParaRPr lang="ru-RU" dirty="0">
              <a:solidFill>
                <a:schemeClr val="tx1"/>
              </a:solidFill>
            </a:endParaRPr>
          </a:p>
        </p:txBody>
      </p:sp>
      <p:sp>
        <p:nvSpPr>
          <p:cNvPr id="4" name="Подзаголовок 2">
            <a:extLst>
              <a:ext uri="{FF2B5EF4-FFF2-40B4-BE49-F238E27FC236}">
                <a16:creationId xmlns:a16="http://schemas.microsoft.com/office/drawing/2014/main" id="{25F2B9D9-0E1E-4571-9630-516E091AC982}"/>
              </a:ext>
            </a:extLst>
          </p:cNvPr>
          <p:cNvSpPr txBox="1">
            <a:spLocks/>
          </p:cNvSpPr>
          <p:nvPr/>
        </p:nvSpPr>
        <p:spPr>
          <a:xfrm>
            <a:off x="5796409" y="5435352"/>
            <a:ext cx="5671314" cy="1379239"/>
          </a:xfrm>
          <a:prstGeom prst="rect">
            <a:avLst/>
          </a:prstGeom>
        </p:spPr>
        <p:txBody>
          <a:bodyPr vert="horz" lIns="121643" tIns="60821" rIns="121643" bIns="60821" rtlCol="0">
            <a:normAutofit fontScale="2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ru-RU" sz="7400" i="1" dirty="0">
                <a:solidFill>
                  <a:schemeClr val="tx1"/>
                </a:solidFill>
                <a:latin typeface="ISOCPEUR" panose="020B0604020202020204" pitchFamily="34" charset="0"/>
              </a:rPr>
              <a:t>Руководитель проекта:</a:t>
            </a:r>
          </a:p>
          <a:p>
            <a:pPr algn="r"/>
            <a:r>
              <a:rPr lang="ru-RU" sz="7400" i="1" dirty="0">
                <a:solidFill>
                  <a:schemeClr val="tx1"/>
                </a:solidFill>
                <a:latin typeface="ISOCPEUR" panose="020B0604020202020204" pitchFamily="34" charset="0"/>
              </a:rPr>
              <a:t>И. С. Чирков</a:t>
            </a:r>
          </a:p>
          <a:p>
            <a:pPr algn="r"/>
            <a:r>
              <a:rPr lang="ru-RU" sz="7400" i="1" dirty="0">
                <a:solidFill>
                  <a:schemeClr val="tx1"/>
                </a:solidFill>
                <a:latin typeface="ISOCPEUR" panose="020B0604020202020204" pitchFamily="34" charset="0"/>
              </a:rPr>
              <a:t>Выполнил студент группы: ИСП-20  </a:t>
            </a:r>
          </a:p>
          <a:p>
            <a:pPr algn="r"/>
            <a:r>
              <a:rPr lang="ru-RU" sz="7400" i="1" dirty="0">
                <a:solidFill>
                  <a:schemeClr val="tx1"/>
                </a:solidFill>
                <a:latin typeface="ISOCPEUR" panose="020B0604020202020204" pitchFamily="34" charset="0"/>
              </a:rPr>
              <a:t>М.А. Мадонов </a:t>
            </a:r>
          </a:p>
          <a:p>
            <a:endParaRPr lang="ru-RU" dirty="0"/>
          </a:p>
        </p:txBody>
      </p:sp>
    </p:spTree>
    <p:extLst>
      <p:ext uri="{BB962C8B-B14F-4D97-AF65-F5344CB8AC3E}">
        <p14:creationId xmlns:p14="http://schemas.microsoft.com/office/powerpoint/2010/main" val="309433982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b="1" dirty="0">
                <a:latin typeface="Times New Roman" panose="02020603050405020304" pitchFamily="18" charset="0"/>
                <a:cs typeface="Times New Roman" panose="02020603050405020304" pitchFamily="18" charset="0"/>
              </a:rPr>
              <a:t>Проектирование ИС: добавление и редактирование</a:t>
            </a:r>
          </a:p>
        </p:txBody>
      </p:sp>
      <p:pic>
        <p:nvPicPr>
          <p:cNvPr id="3074" name="Рисунок 1">
            <a:extLst>
              <a:ext uri="{FF2B5EF4-FFF2-40B4-BE49-F238E27FC236}">
                <a16:creationId xmlns:a16="http://schemas.microsoft.com/office/drawing/2014/main" id="{C8E0ABA1-E3E4-431F-B2EC-E87FB38D9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881" y="2627040"/>
            <a:ext cx="4536504"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Рисунок 1">
            <a:extLst>
              <a:ext uri="{FF2B5EF4-FFF2-40B4-BE49-F238E27FC236}">
                <a16:creationId xmlns:a16="http://schemas.microsoft.com/office/drawing/2014/main" id="{F4FB2249-6913-4124-AC07-BF8BAD48A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449" y="2627040"/>
            <a:ext cx="4533608"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Прямоугольник 1">
            <a:extLst>
              <a:ext uri="{FF2B5EF4-FFF2-40B4-BE49-F238E27FC236}">
                <a16:creationId xmlns:a16="http://schemas.microsoft.com/office/drawing/2014/main" id="{F271081B-0729-4A35-8E15-E6AA1193A6BB}"/>
              </a:ext>
            </a:extLst>
          </p:cNvPr>
          <p:cNvSpPr/>
          <p:nvPr/>
        </p:nvSpPr>
        <p:spPr>
          <a:xfrm>
            <a:off x="6948537" y="5868459"/>
            <a:ext cx="2871492" cy="458074"/>
          </a:xfrm>
          <a:prstGeom prst="rect">
            <a:avLst/>
          </a:prstGeom>
        </p:spPr>
        <p:txBody>
          <a:bodyPr wrap="none">
            <a:spAutoFit/>
          </a:bodyPr>
          <a:lstStyle/>
          <a:p>
            <a:pPr indent="450215" algn="ctr">
              <a:lnSpc>
                <a:spcPct val="150000"/>
              </a:lnSpc>
              <a:spcAft>
                <a:spcPts val="0"/>
              </a:spcAft>
            </a:pPr>
            <a:r>
              <a:rPr lang="en-US" i="1" dirty="0">
                <a:latin typeface="Times New Roman" panose="02020603050405020304" pitchFamily="18" charset="0"/>
                <a:ea typeface="Calibri" panose="020F0502020204030204" pitchFamily="34" charset="0"/>
              </a:rPr>
              <a:t> </a:t>
            </a:r>
            <a:r>
              <a:rPr lang="ru-RU" i="1" dirty="0">
                <a:latin typeface="Times New Roman" panose="02020603050405020304" pitchFamily="18" charset="0"/>
                <a:ea typeface="Calibri" panose="020F0502020204030204" pitchFamily="34" charset="0"/>
              </a:rPr>
              <a:t>Окно редактирования</a:t>
            </a:r>
            <a:endParaRPr lang="ru-RU" dirty="0">
              <a:latin typeface="Times New Roman" panose="02020603050405020304" pitchFamily="18" charset="0"/>
              <a:ea typeface="Times New Roman" panose="02020603050405020304" pitchFamily="18" charset="0"/>
            </a:endParaRPr>
          </a:p>
        </p:txBody>
      </p:sp>
      <p:sp>
        <p:nvSpPr>
          <p:cNvPr id="3" name="Прямоугольник 2">
            <a:extLst>
              <a:ext uri="{FF2B5EF4-FFF2-40B4-BE49-F238E27FC236}">
                <a16:creationId xmlns:a16="http://schemas.microsoft.com/office/drawing/2014/main" id="{D3AA29FB-F8EC-4593-9E29-FD2200B6AC88}"/>
              </a:ext>
            </a:extLst>
          </p:cNvPr>
          <p:cNvSpPr/>
          <p:nvPr/>
        </p:nvSpPr>
        <p:spPr>
          <a:xfrm>
            <a:off x="2260610" y="5967140"/>
            <a:ext cx="1956241" cy="369332"/>
          </a:xfrm>
          <a:prstGeom prst="rect">
            <a:avLst/>
          </a:prstGeom>
        </p:spPr>
        <p:txBody>
          <a:bodyPr wrap="none">
            <a:spAutoFit/>
          </a:bodyPr>
          <a:lstStyle/>
          <a:p>
            <a:r>
              <a:rPr lang="ru-RU" i="1" dirty="0">
                <a:latin typeface="Calibri" panose="020F0502020204030204" pitchFamily="34" charset="0"/>
                <a:ea typeface="Calibri" panose="020F0502020204030204" pitchFamily="34" charset="0"/>
                <a:cs typeface="Times New Roman" panose="02020603050405020304" pitchFamily="18" charset="0"/>
              </a:rPr>
              <a:t>Окно добавления</a:t>
            </a:r>
            <a:endParaRPr lang="ru-RU" dirty="0"/>
          </a:p>
        </p:txBody>
      </p:sp>
    </p:spTree>
    <p:extLst>
      <p:ext uri="{BB962C8B-B14F-4D97-AF65-F5344CB8AC3E}">
        <p14:creationId xmlns:p14="http://schemas.microsoft.com/office/powerpoint/2010/main" val="294372752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15889" y="970856"/>
            <a:ext cx="9356165" cy="1354875"/>
          </a:xfrm>
        </p:spPr>
        <p:txBody>
          <a:bodyPr/>
          <a:lstStyle/>
          <a:p>
            <a:r>
              <a:rPr lang="ru-RU" b="1" dirty="0">
                <a:latin typeface="Times New Roman" panose="02020603050405020304" pitchFamily="18" charset="0"/>
                <a:cs typeface="Times New Roman" panose="02020603050405020304" pitchFamily="18" charset="0"/>
              </a:rPr>
              <a:t>Заключение</a:t>
            </a:r>
          </a:p>
        </p:txBody>
      </p:sp>
      <p:sp>
        <p:nvSpPr>
          <p:cNvPr id="5" name="Объект 2"/>
          <p:cNvSpPr>
            <a:spLocks noGrp="1"/>
          </p:cNvSpPr>
          <p:nvPr>
            <p:ph sz="half" idx="1"/>
          </p:nvPr>
        </p:nvSpPr>
        <p:spPr>
          <a:xfrm>
            <a:off x="971874" y="2555033"/>
            <a:ext cx="10081120" cy="3816424"/>
          </a:xfrm>
        </p:spPr>
        <p:txBody>
          <a:bodyPr>
            <a:normAutofit/>
          </a:bodyPr>
          <a:lstStyle/>
          <a:p>
            <a:r>
              <a:rPr lang="ru-RU" dirty="0"/>
              <a:t>Данная автоматизированная информационная система была разработана для сотрудников риелтоского агентства и их пользователей. С её помощью можно быстро создавать заявки, договоры, добавлять помещения и формировать отчёты.</a:t>
            </a:r>
          </a:p>
          <a:p>
            <a:r>
              <a:rPr lang="ru-RU" dirty="0"/>
              <a:t>Экономический эффект от внедрения автоматизированной информационной системы «Учёт риелторских операций» ожидается за счет сокращения затрат времени, выполняемые пользователем, исключения ошибок при формировании отчетов. При ручном создании отчетов могут быть допущены ошибки, правильно составленный алгоритм разрабатываемой программы экономит время и исключает ошибки.</a:t>
            </a:r>
          </a:p>
        </p:txBody>
      </p:sp>
    </p:spTree>
    <p:extLst>
      <p:ext uri="{BB962C8B-B14F-4D97-AF65-F5344CB8AC3E}">
        <p14:creationId xmlns:p14="http://schemas.microsoft.com/office/powerpoint/2010/main" val="22250333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latin typeface="Times New Roman" panose="02020603050405020304" pitchFamily="18" charset="0"/>
                <a:cs typeface="Times New Roman" panose="02020603050405020304" pitchFamily="18" charset="0"/>
              </a:rPr>
              <a:t>ЦЕЛЬ И ЗАДАЧИ</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261872" y="2555032"/>
            <a:ext cx="9356165" cy="3448774"/>
          </a:xfrm>
        </p:spPr>
        <p:txBody>
          <a:bodyPr>
            <a:normAutofit fontScale="77500" lnSpcReduction="20000"/>
          </a:bodyPr>
          <a:lstStyle/>
          <a:p>
            <a:pPr indent="0" algn="just">
              <a:lnSpc>
                <a:spcPct val="150000"/>
              </a:lnSpc>
              <a:buNone/>
            </a:pP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Цель</a:t>
            </a: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разработать информационную систему, которая позволит упростить работу риелторов и агентства недвижимости. </a:t>
            </a:r>
          </a:p>
          <a:p>
            <a:pPr indent="0" algn="just">
              <a:lnSpc>
                <a:spcPct val="150000"/>
              </a:lnSpc>
              <a:buNone/>
            </a:pP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Задачи</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Symbol" panose="05050102010706020507" pitchFamily="18" charset="2"/>
              <a:buChar char=""/>
            </a:pPr>
            <a:r>
              <a:rPr lang="ru-RU"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Выбор инструментария</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50000"/>
              </a:lnSpc>
              <a:buFont typeface="Symbol" panose="05050102010706020507" pitchFamily="18" charset="2"/>
              <a:buChar char=""/>
            </a:pPr>
            <a:r>
              <a:rPr lang="ru-RU"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Проектирование и разработка базы данных</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50000"/>
              </a:lnSpc>
              <a:buFont typeface="Symbol" panose="05050102010706020507" pitchFamily="18" charset="2"/>
              <a:buChar char=""/>
            </a:pPr>
            <a:r>
              <a:rPr lang="ru-RU"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Проектирование и разработка информационной системы</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Symbol" panose="05050102010706020507" pitchFamily="18" charset="2"/>
              <a:buChar char=""/>
            </a:pPr>
            <a:r>
              <a:rPr lang="ru-RU"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Заключение и выводы</a:t>
            </a:r>
            <a:endPar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Symbol" panose="05050102010706020507" pitchFamily="18" charset="2"/>
              <a:buChar char=""/>
            </a:pPr>
            <a:endParaRPr lang="ru-RU"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04824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841" y="529502"/>
            <a:ext cx="10692765" cy="1187715"/>
          </a:xfrm>
        </p:spPr>
        <p:txBody>
          <a:bodyPr/>
          <a:lstStyle/>
          <a:p>
            <a:r>
              <a:rPr lang="ru-RU" b="1" cap="all" dirty="0">
                <a:latin typeface="Times New Roman" panose="02020603050405020304" pitchFamily="18" charset="0"/>
                <a:cs typeface="Times New Roman" panose="02020603050405020304" pitchFamily="18" charset="0"/>
              </a:rPr>
              <a:t>Выбор инструментария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529723" y="1978968"/>
            <a:ext cx="9001000" cy="4703020"/>
          </a:xfrm>
        </p:spPr>
        <p:txBody>
          <a:bodyPr>
            <a:noAutofit/>
          </a:bodyPr>
          <a:lstStyle/>
          <a:p>
            <a:pPr marL="0" indent="0" algn="ctr">
              <a:buNone/>
            </a:pPr>
            <a:r>
              <a:rPr lang="ru-RU" sz="2800" b="1" dirty="0">
                <a:solidFill>
                  <a:srgbClr val="000000"/>
                </a:solidFill>
                <a:latin typeface="Times New Roman" panose="02020603050405020304" pitchFamily="18" charset="0"/>
                <a:ea typeface="Calibri" panose="020F0502020204030204" pitchFamily="34" charset="0"/>
              </a:rPr>
              <a:t>СУБД </a:t>
            </a:r>
            <a:r>
              <a:rPr lang="en-US" sz="2800" b="1" dirty="0">
                <a:solidFill>
                  <a:srgbClr val="000000"/>
                </a:solidFill>
                <a:latin typeface="Times New Roman" panose="02020603050405020304" pitchFamily="18" charset="0"/>
                <a:ea typeface="Calibri" panose="020F0502020204030204" pitchFamily="34" charset="0"/>
              </a:rPr>
              <a:t>SQL Server</a:t>
            </a:r>
            <a:endParaRPr lang="ru-RU" sz="2800" dirty="0"/>
          </a:p>
          <a:p>
            <a:pPr indent="718362"/>
            <a:r>
              <a:rPr lang="ru-RU" sz="2400" dirty="0">
                <a:latin typeface="Times New Roman" panose="02020603050405020304" pitchFamily="18" charset="0"/>
                <a:cs typeface="Times New Roman" panose="02020603050405020304" pitchFamily="18" charset="0"/>
              </a:rPr>
              <a:t>MS SQL </a:t>
            </a:r>
            <a:r>
              <a:rPr lang="ru-RU" sz="2400" dirty="0" err="1">
                <a:latin typeface="Times New Roman" panose="02020603050405020304" pitchFamily="18" charset="0"/>
                <a:cs typeface="Times New Roman" panose="02020603050405020304" pitchFamily="18" charset="0"/>
              </a:rPr>
              <a:t>Server</a:t>
            </a:r>
            <a:r>
              <a:rPr lang="ru-RU" sz="2400" dirty="0">
                <a:latin typeface="Times New Roman" panose="02020603050405020304" pitchFamily="18" charset="0"/>
                <a:cs typeface="Times New Roman" panose="02020603050405020304" pitchFamily="18" charset="0"/>
              </a:rPr>
              <a:t> — это система управления реляционными базами данных, работающая по клиент-серверной модели. Прозвучало много новых слов — сейчас разберём по порядку, что это всё значит.</a:t>
            </a:r>
          </a:p>
          <a:p>
            <a:pPr indent="718362"/>
            <a:r>
              <a:rPr lang="ru-RU" sz="2400" dirty="0">
                <a:latin typeface="Times New Roman" panose="02020603050405020304" pitchFamily="18" charset="0"/>
                <a:cs typeface="Times New Roman" panose="02020603050405020304" pitchFamily="18" charset="0"/>
              </a:rPr>
              <a:t>SQL </a:t>
            </a:r>
            <a:r>
              <a:rPr lang="ru-RU" sz="2400" dirty="0" err="1">
                <a:latin typeface="Times New Roman" panose="02020603050405020304" pitchFamily="18" charset="0"/>
                <a:cs typeface="Times New Roman" panose="02020603050405020304" pitchFamily="18" charset="0"/>
              </a:rPr>
              <a:t>Server</a:t>
            </a:r>
            <a:r>
              <a:rPr lang="ru-RU" sz="2400" dirty="0">
                <a:latin typeface="Times New Roman" panose="02020603050405020304" pitchFamily="18" charset="0"/>
                <a:cs typeface="Times New Roman" panose="02020603050405020304" pitchFamily="18" charset="0"/>
              </a:rPr>
              <a:t> можно использовать в любых проектах, где нужно управлять данными: контентом на сайтах, отчётностью, ресурсами предприятия, зарплатами сотрудников, цепочками поставок, проектами, торговлей, документами — да в целом чем угодно.</a:t>
            </a:r>
          </a:p>
        </p:txBody>
      </p:sp>
    </p:spTree>
    <p:extLst>
      <p:ext uri="{BB962C8B-B14F-4D97-AF65-F5344CB8AC3E}">
        <p14:creationId xmlns:p14="http://schemas.microsoft.com/office/powerpoint/2010/main" val="36545884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889" y="466800"/>
            <a:ext cx="9356165" cy="1354875"/>
          </a:xfrm>
        </p:spPr>
        <p:txBody>
          <a:bodyPr>
            <a:normAutofit/>
          </a:bodyPr>
          <a:lstStyle/>
          <a:p>
            <a:r>
              <a:rPr lang="ru-RU" b="1" cap="all" dirty="0">
                <a:latin typeface="Times New Roman" panose="02020603050405020304" pitchFamily="18" charset="0"/>
                <a:cs typeface="Times New Roman" panose="02020603050405020304" pitchFamily="18" charset="0"/>
              </a:rPr>
              <a:t>Выбор инструментария</a:t>
            </a:r>
            <a:endParaRPr lang="ru-RU" dirty="0"/>
          </a:p>
        </p:txBody>
      </p:sp>
      <p:sp>
        <p:nvSpPr>
          <p:cNvPr id="3" name="Объект 2"/>
          <p:cNvSpPr>
            <a:spLocks noGrp="1"/>
          </p:cNvSpPr>
          <p:nvPr>
            <p:ph sz="half" idx="1"/>
          </p:nvPr>
        </p:nvSpPr>
        <p:spPr>
          <a:xfrm>
            <a:off x="897427" y="2194992"/>
            <a:ext cx="4896544" cy="4158394"/>
          </a:xfrm>
        </p:spPr>
        <p:txBody>
          <a:bodyPr>
            <a:normAutofit fontScale="70000" lnSpcReduction="20000"/>
          </a:bodyPr>
          <a:lstStyle/>
          <a:p>
            <a:pPr marL="0" indent="0" algn="ctr">
              <a:buNone/>
            </a:pP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Microsoft SQL Server Management Studio</a:t>
            </a:r>
            <a:endParaRPr lang="en-US" sz="29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608213">
              <a:buNone/>
            </a:pPr>
            <a:r>
              <a:rPr lang="ru-RU" sz="2600" dirty="0">
                <a:latin typeface="Times New Roman" panose="02020603050405020304" pitchFamily="18" charset="0"/>
                <a:ea typeface="Calibri" panose="020F0502020204030204" pitchFamily="34" charset="0"/>
                <a:cs typeface="Times New Roman" panose="02020603050405020304" pitchFamily="18" charset="0"/>
              </a:rPr>
              <a:t>SQL </a:t>
            </a:r>
            <a:r>
              <a:rPr lang="ru-RU" sz="2600" dirty="0" err="1">
                <a:latin typeface="Times New Roman" panose="02020603050405020304" pitchFamily="18" charset="0"/>
                <a:ea typeface="Calibri" panose="020F0502020204030204" pitchFamily="34" charset="0"/>
                <a:cs typeface="Times New Roman" panose="02020603050405020304" pitchFamily="18" charset="0"/>
              </a:rPr>
              <a:t>Server</a:t>
            </a:r>
            <a:r>
              <a:rPr lang="ru-RU" sz="2600" dirty="0">
                <a:latin typeface="Times New Roman" panose="02020603050405020304" pitchFamily="18" charset="0"/>
                <a:ea typeface="Calibri" panose="020F0502020204030204" pitchFamily="34" charset="0"/>
                <a:cs typeface="Times New Roman" panose="02020603050405020304" pitchFamily="18" charset="0"/>
              </a:rPr>
              <a:t> </a:t>
            </a:r>
            <a:r>
              <a:rPr lang="ru-RU" sz="2600" dirty="0" err="1">
                <a:latin typeface="Times New Roman" panose="02020603050405020304" pitchFamily="18" charset="0"/>
                <a:ea typeface="Calibri" panose="020F0502020204030204" pitchFamily="34" charset="0"/>
                <a:cs typeface="Times New Roman" panose="02020603050405020304" pitchFamily="18" charset="0"/>
              </a:rPr>
              <a:t>Management</a:t>
            </a:r>
            <a:r>
              <a:rPr lang="ru-RU" sz="2600" dirty="0">
                <a:latin typeface="Times New Roman" panose="02020603050405020304" pitchFamily="18" charset="0"/>
                <a:ea typeface="Calibri" panose="020F0502020204030204" pitchFamily="34" charset="0"/>
                <a:cs typeface="Times New Roman" panose="02020603050405020304" pitchFamily="18" charset="0"/>
              </a:rPr>
              <a:t> </a:t>
            </a:r>
            <a:r>
              <a:rPr lang="ru-RU" sz="2600" dirty="0" err="1">
                <a:latin typeface="Times New Roman" panose="02020603050405020304" pitchFamily="18" charset="0"/>
                <a:ea typeface="Calibri" panose="020F0502020204030204" pitchFamily="34" charset="0"/>
                <a:cs typeface="Times New Roman" panose="02020603050405020304" pitchFamily="18" charset="0"/>
              </a:rPr>
              <a:t>Studio</a:t>
            </a:r>
            <a:r>
              <a:rPr lang="ru-RU" sz="2600" dirty="0">
                <a:latin typeface="Times New Roman" panose="02020603050405020304" pitchFamily="18" charset="0"/>
                <a:ea typeface="Calibri" panose="020F0502020204030204" pitchFamily="34" charset="0"/>
                <a:cs typeface="Times New Roman" panose="02020603050405020304" pitchFamily="18" charset="0"/>
              </a:rPr>
              <a:t> (SSMS) — это интегрированная среда для управления любой инфраструктурой SQL. Используйте SSMS для доступа, настройки, администрирования и разработки всех компонентов SQL </a:t>
            </a:r>
            <a:r>
              <a:rPr lang="ru-RU" sz="2600" dirty="0" err="1">
                <a:latin typeface="Times New Roman" panose="02020603050405020304" pitchFamily="18" charset="0"/>
                <a:ea typeface="Calibri" panose="020F0502020204030204" pitchFamily="34" charset="0"/>
                <a:cs typeface="Times New Roman" panose="02020603050405020304" pitchFamily="18" charset="0"/>
              </a:rPr>
              <a:t>Server</a:t>
            </a:r>
            <a:r>
              <a:rPr lang="ru-RU" sz="2600" dirty="0">
                <a:latin typeface="Times New Roman" panose="02020603050405020304" pitchFamily="18" charset="0"/>
                <a:ea typeface="Calibri" panose="020F0502020204030204" pitchFamily="34" charset="0"/>
                <a:cs typeface="Times New Roman" panose="02020603050405020304" pitchFamily="18" charset="0"/>
              </a:rPr>
              <a:t>, базы данных SQL </a:t>
            </a:r>
            <a:r>
              <a:rPr lang="ru-RU" sz="2600" dirty="0" err="1">
                <a:latin typeface="Times New Roman" panose="02020603050405020304" pitchFamily="18" charset="0"/>
                <a:ea typeface="Calibri" panose="020F0502020204030204" pitchFamily="34" charset="0"/>
                <a:cs typeface="Times New Roman" panose="02020603050405020304" pitchFamily="18" charset="0"/>
              </a:rPr>
              <a:t>Azure</a:t>
            </a:r>
            <a:r>
              <a:rPr lang="ru-RU" sz="2600" dirty="0">
                <a:latin typeface="Times New Roman" panose="02020603050405020304" pitchFamily="18" charset="0"/>
                <a:ea typeface="Calibri" panose="020F0502020204030204" pitchFamily="34" charset="0"/>
                <a:cs typeface="Times New Roman" panose="02020603050405020304" pitchFamily="18" charset="0"/>
              </a:rPr>
              <a:t>, управляемого экземпляра SQL </a:t>
            </a:r>
            <a:r>
              <a:rPr lang="ru-RU" sz="2600" dirty="0" err="1">
                <a:latin typeface="Times New Roman" panose="02020603050405020304" pitchFamily="18" charset="0"/>
                <a:ea typeface="Calibri" panose="020F0502020204030204" pitchFamily="34" charset="0"/>
                <a:cs typeface="Times New Roman" panose="02020603050405020304" pitchFamily="18" charset="0"/>
              </a:rPr>
              <a:t>Azure</a:t>
            </a:r>
            <a:r>
              <a:rPr lang="ru-RU" sz="2600" dirty="0">
                <a:latin typeface="Times New Roman" panose="02020603050405020304" pitchFamily="18" charset="0"/>
                <a:ea typeface="Calibri" panose="020F0502020204030204" pitchFamily="34" charset="0"/>
                <a:cs typeface="Times New Roman" panose="02020603050405020304" pitchFamily="18" charset="0"/>
              </a:rPr>
              <a:t>, SQL </a:t>
            </a:r>
            <a:r>
              <a:rPr lang="ru-RU" sz="2600" dirty="0" err="1">
                <a:latin typeface="Times New Roman" panose="02020603050405020304" pitchFamily="18" charset="0"/>
                <a:ea typeface="Calibri" panose="020F0502020204030204" pitchFamily="34" charset="0"/>
                <a:cs typeface="Times New Roman" panose="02020603050405020304" pitchFamily="18" charset="0"/>
              </a:rPr>
              <a:t>Server</a:t>
            </a:r>
            <a:r>
              <a:rPr lang="ru-RU" sz="2600" dirty="0">
                <a:latin typeface="Times New Roman" panose="02020603050405020304" pitchFamily="18" charset="0"/>
                <a:ea typeface="Calibri" panose="020F0502020204030204" pitchFamily="34" charset="0"/>
                <a:cs typeface="Times New Roman" panose="02020603050405020304" pitchFamily="18" charset="0"/>
              </a:rPr>
              <a:t> на виртуальной машине </a:t>
            </a:r>
            <a:r>
              <a:rPr lang="ru-RU" sz="2600" dirty="0" err="1">
                <a:latin typeface="Times New Roman" panose="02020603050405020304" pitchFamily="18" charset="0"/>
                <a:ea typeface="Calibri" panose="020F0502020204030204" pitchFamily="34" charset="0"/>
                <a:cs typeface="Times New Roman" panose="02020603050405020304" pitchFamily="18" charset="0"/>
              </a:rPr>
              <a:t>Azure</a:t>
            </a:r>
            <a:r>
              <a:rPr lang="ru-RU" sz="2600" dirty="0">
                <a:latin typeface="Times New Roman" panose="02020603050405020304" pitchFamily="18" charset="0"/>
                <a:ea typeface="Calibri" panose="020F0502020204030204" pitchFamily="34" charset="0"/>
                <a:cs typeface="Times New Roman" panose="02020603050405020304" pitchFamily="18" charset="0"/>
              </a:rPr>
              <a:t> и </a:t>
            </a:r>
            <a:r>
              <a:rPr lang="ru-RU" sz="2600" dirty="0" err="1">
                <a:latin typeface="Times New Roman" panose="02020603050405020304" pitchFamily="18" charset="0"/>
                <a:ea typeface="Calibri" panose="020F0502020204030204" pitchFamily="34" charset="0"/>
                <a:cs typeface="Times New Roman" panose="02020603050405020304" pitchFamily="18" charset="0"/>
              </a:rPr>
              <a:t>Azure</a:t>
            </a:r>
            <a:r>
              <a:rPr lang="ru-RU" sz="2600" dirty="0">
                <a:latin typeface="Times New Roman" panose="02020603050405020304" pitchFamily="18" charset="0"/>
                <a:ea typeface="Calibri" panose="020F0502020204030204" pitchFamily="34" charset="0"/>
                <a:cs typeface="Times New Roman" panose="02020603050405020304" pitchFamily="18" charset="0"/>
              </a:rPr>
              <a:t> </a:t>
            </a:r>
            <a:r>
              <a:rPr lang="ru-RU" sz="2600" dirty="0" err="1">
                <a:latin typeface="Times New Roman" panose="02020603050405020304" pitchFamily="18" charset="0"/>
                <a:ea typeface="Calibri" panose="020F0502020204030204" pitchFamily="34" charset="0"/>
                <a:cs typeface="Times New Roman" panose="02020603050405020304" pitchFamily="18" charset="0"/>
              </a:rPr>
              <a:t>Synapse</a:t>
            </a:r>
            <a:r>
              <a:rPr lang="ru-RU" sz="2600" dirty="0">
                <a:latin typeface="Times New Roman" panose="02020603050405020304" pitchFamily="18" charset="0"/>
                <a:ea typeface="Calibri" panose="020F0502020204030204" pitchFamily="34" charset="0"/>
                <a:cs typeface="Times New Roman" panose="02020603050405020304" pitchFamily="18" charset="0"/>
              </a:rPr>
              <a:t> </a:t>
            </a:r>
            <a:r>
              <a:rPr lang="ru-RU" sz="2600" dirty="0" err="1">
                <a:latin typeface="Times New Roman" panose="02020603050405020304" pitchFamily="18" charset="0"/>
                <a:ea typeface="Calibri" panose="020F0502020204030204" pitchFamily="34" charset="0"/>
                <a:cs typeface="Times New Roman" panose="02020603050405020304" pitchFamily="18" charset="0"/>
              </a:rPr>
              <a:t>Analytics</a:t>
            </a:r>
            <a:r>
              <a:rPr lang="ru-RU" sz="2600" dirty="0">
                <a:latin typeface="Times New Roman" panose="02020603050405020304" pitchFamily="18" charset="0"/>
                <a:ea typeface="Calibri" panose="020F0502020204030204" pitchFamily="34" charset="0"/>
                <a:cs typeface="Times New Roman" panose="02020603050405020304" pitchFamily="18" charset="0"/>
              </a:rPr>
              <a:t>.</a:t>
            </a:r>
          </a:p>
          <a:p>
            <a:pPr marL="0" indent="608213">
              <a:buNone/>
            </a:pPr>
            <a:r>
              <a:rPr lang="ru-RU" sz="2600" dirty="0">
                <a:latin typeface="Times New Roman" panose="02020603050405020304" pitchFamily="18" charset="0"/>
                <a:cs typeface="Times New Roman" panose="02020603050405020304" pitchFamily="18" charset="0"/>
              </a:rPr>
              <a:t>Среда SSMS предоставляет единую комплексную служебную программу, которая сочетает в себе обширную группу графических инструментов с рядом многофункциональных редакторов скриптов для доступа к SQL </a:t>
            </a:r>
            <a:r>
              <a:rPr lang="ru-RU" sz="2600" dirty="0" err="1">
                <a:latin typeface="Times New Roman" panose="02020603050405020304" pitchFamily="18" charset="0"/>
                <a:cs typeface="Times New Roman" panose="02020603050405020304" pitchFamily="18" charset="0"/>
              </a:rPr>
              <a:t>Server</a:t>
            </a:r>
            <a:r>
              <a:rPr lang="ru-RU" sz="2600" dirty="0">
                <a:latin typeface="Times New Roman" panose="02020603050405020304" pitchFamily="18" charset="0"/>
                <a:cs typeface="Times New Roman" panose="02020603050405020304" pitchFamily="18" charset="0"/>
              </a:rPr>
              <a:t> для разработчиков и администраторов баз данных всех профессиональных уровней.</a:t>
            </a:r>
          </a:p>
        </p:txBody>
      </p:sp>
      <p:pic>
        <p:nvPicPr>
          <p:cNvPr id="4098" name="Рисунок 13">
            <a:extLst>
              <a:ext uri="{FF2B5EF4-FFF2-40B4-BE49-F238E27FC236}">
                <a16:creationId xmlns:a16="http://schemas.microsoft.com/office/drawing/2014/main" id="{BE4423A6-3146-4DEA-8300-8A81EFA1F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895" y="1546598"/>
            <a:ext cx="5313182" cy="442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a:extLst>
              <a:ext uri="{FF2B5EF4-FFF2-40B4-BE49-F238E27FC236}">
                <a16:creationId xmlns:a16="http://schemas.microsoft.com/office/drawing/2014/main" id="{56272ABE-8A5C-4493-BADB-2C87CAC3CB83}"/>
              </a:ext>
            </a:extLst>
          </p:cNvPr>
          <p:cNvSpPr/>
          <p:nvPr/>
        </p:nvSpPr>
        <p:spPr>
          <a:xfrm>
            <a:off x="7380585" y="5984054"/>
            <a:ext cx="2972224" cy="369332"/>
          </a:xfrm>
          <a:prstGeom prst="rect">
            <a:avLst/>
          </a:prstGeom>
        </p:spPr>
        <p:txBody>
          <a:bodyPr wrap="none">
            <a:spAutoFit/>
          </a:bodyPr>
          <a:lstStyle/>
          <a:p>
            <a:r>
              <a:rPr lang="ru-RU" i="1" dirty="0">
                <a:latin typeface="Calibri" panose="020F0502020204030204" pitchFamily="34" charset="0"/>
                <a:cs typeface="Times New Roman" panose="02020603050405020304" pitchFamily="18" charset="0"/>
              </a:rPr>
              <a:t>Подключение к серверу</a:t>
            </a:r>
            <a:r>
              <a:rPr lang="en-US" i="1" dirty="0">
                <a:latin typeface="Calibri" panose="020F0502020204030204" pitchFamily="34" charset="0"/>
                <a:cs typeface="Times New Roman" panose="02020603050405020304" pitchFamily="18" charset="0"/>
              </a:rPr>
              <a:t> SQL</a:t>
            </a:r>
            <a:r>
              <a:rPr lang="ru-RU" i="1" dirty="0">
                <a:latin typeface="Calibri" panose="020F0502020204030204" pitchFamily="34" charset="0"/>
                <a:cs typeface="Times New Roman" panose="02020603050405020304" pitchFamily="18" charset="0"/>
              </a:rPr>
              <a:t> </a:t>
            </a:r>
            <a:endParaRPr lang="ru-RU" dirty="0"/>
          </a:p>
        </p:txBody>
      </p:sp>
    </p:spTree>
    <p:extLst>
      <p:ext uri="{BB962C8B-B14F-4D97-AF65-F5344CB8AC3E}">
        <p14:creationId xmlns:p14="http://schemas.microsoft.com/office/powerpoint/2010/main" val="29520678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2342" y="898848"/>
            <a:ext cx="9356165" cy="1354875"/>
          </a:xfrm>
        </p:spPr>
        <p:txBody>
          <a:bodyPr/>
          <a:lstStyle/>
          <a:p>
            <a:r>
              <a:rPr lang="ru-RU" b="1" cap="all" dirty="0">
                <a:latin typeface="Times New Roman" panose="02020603050405020304" pitchFamily="18" charset="0"/>
                <a:cs typeface="Times New Roman" panose="02020603050405020304" pitchFamily="18" charset="0"/>
              </a:rPr>
              <a:t>Выбор инструментария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sz="half" idx="1"/>
          </p:nvPr>
        </p:nvSpPr>
        <p:spPr>
          <a:xfrm>
            <a:off x="1115889" y="2122984"/>
            <a:ext cx="4673207" cy="3494008"/>
          </a:xfrm>
        </p:spPr>
        <p:txBody>
          <a:bodyPr>
            <a:normAutofit fontScale="92500" lnSpcReduction="20000"/>
          </a:bodyPr>
          <a:lstStyle/>
          <a:p>
            <a:pPr marL="0" indent="0" algn="ctr">
              <a:buNone/>
            </a:pPr>
            <a:r>
              <a:rPr lang="en-US" b="1" dirty="0">
                <a:effectLst/>
                <a:latin typeface="Times New Roman" panose="02020603050405020304" pitchFamily="18" charset="0"/>
                <a:ea typeface="Calibri" panose="020F0502020204030204" pitchFamily="34" charset="0"/>
              </a:rPr>
              <a:t>Entity Framework</a:t>
            </a:r>
          </a:p>
          <a:p>
            <a:pPr marL="0" indent="383126">
              <a:buNone/>
            </a:pPr>
            <a:r>
              <a:rPr lang="en-US" dirty="0">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Entity</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Framework</a:t>
            </a:r>
            <a:r>
              <a:rPr lang="ru-RU" dirty="0">
                <a:solidFill>
                  <a:schemeClr val="tx1"/>
                </a:solidFill>
                <a:latin typeface="Times New Roman" panose="02020603050405020304" pitchFamily="18" charset="0"/>
                <a:cs typeface="Times New Roman" panose="02020603050405020304" pitchFamily="18" charset="0"/>
              </a:rPr>
              <a:t> — это современное средство сопоставления отношений объектов, которое позволяет создавать чистый, переносимый и высокоуровневый уровень доступа к данным с помощью .NET (C#) в различных базах данных, включая База данных SQL (локальной среде и </a:t>
            </a:r>
            <a:r>
              <a:rPr lang="ru-RU" dirty="0" err="1">
                <a:solidFill>
                  <a:schemeClr val="tx1"/>
                </a:solidFill>
                <a:latin typeface="Times New Roman" panose="02020603050405020304" pitchFamily="18" charset="0"/>
                <a:cs typeface="Times New Roman" panose="02020603050405020304" pitchFamily="18" charset="0"/>
              </a:rPr>
              <a:t>Azure</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SQLite</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MySQL</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PostgreSQL</a:t>
            </a:r>
            <a:r>
              <a:rPr lang="ru-RU" dirty="0">
                <a:solidFill>
                  <a:schemeClr val="tx1"/>
                </a:solidFill>
                <a:latin typeface="Times New Roman" panose="02020603050405020304" pitchFamily="18" charset="0"/>
                <a:cs typeface="Times New Roman" panose="02020603050405020304" pitchFamily="18" charset="0"/>
              </a:rPr>
              <a:t> и </a:t>
            </a:r>
            <a:r>
              <a:rPr lang="ru-RU" dirty="0" err="1">
                <a:solidFill>
                  <a:schemeClr val="tx1"/>
                </a:solidFill>
                <a:latin typeface="Times New Roman" panose="02020603050405020304" pitchFamily="18" charset="0"/>
                <a:cs typeface="Times New Roman" panose="02020603050405020304" pitchFamily="18" charset="0"/>
              </a:rPr>
              <a:t>Azure</a:t>
            </a:r>
            <a:r>
              <a:rPr lang="ru-RU" dirty="0">
                <a:solidFill>
                  <a:schemeClr val="tx1"/>
                </a:solidFill>
                <a:latin typeface="Times New Roman" panose="02020603050405020304" pitchFamily="18" charset="0"/>
                <a:cs typeface="Times New Roman" panose="02020603050405020304" pitchFamily="18" charset="0"/>
              </a:rPr>
              <a:t> </a:t>
            </a:r>
            <a:r>
              <a:rPr lang="ru-RU" dirty="0" err="1">
                <a:solidFill>
                  <a:schemeClr val="tx1"/>
                </a:solidFill>
                <a:latin typeface="Times New Roman" panose="02020603050405020304" pitchFamily="18" charset="0"/>
                <a:cs typeface="Times New Roman" panose="02020603050405020304" pitchFamily="18" charset="0"/>
              </a:rPr>
              <a:t>Cosmos</a:t>
            </a:r>
            <a:r>
              <a:rPr lang="ru-RU" dirty="0">
                <a:solidFill>
                  <a:schemeClr val="tx1"/>
                </a:solidFill>
                <a:latin typeface="Times New Roman" panose="02020603050405020304" pitchFamily="18" charset="0"/>
                <a:cs typeface="Times New Roman" panose="02020603050405020304" pitchFamily="18" charset="0"/>
              </a:rPr>
              <a:t> DB.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096" y="2627040"/>
            <a:ext cx="5053472" cy="343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5632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262342" y="408069"/>
            <a:ext cx="9356165" cy="1354875"/>
          </a:xfrm>
        </p:spPr>
        <p:txBody>
          <a:bodyPr/>
          <a:lstStyle/>
          <a:p>
            <a:r>
              <a:rPr lang="ru-RU" b="1" cap="all" dirty="0">
                <a:latin typeface="Times New Roman" panose="02020603050405020304" pitchFamily="18" charset="0"/>
                <a:cs typeface="Times New Roman" panose="02020603050405020304" pitchFamily="18" charset="0"/>
              </a:rPr>
              <a:t>Анализ диаграммы </a:t>
            </a:r>
            <a:r>
              <a:rPr lang="en-US" b="1" cap="all" dirty="0">
                <a:latin typeface="Times New Roman" panose="02020603050405020304" pitchFamily="18" charset="0"/>
                <a:cs typeface="Times New Roman" panose="02020603050405020304" pitchFamily="18" charset="0"/>
              </a:rPr>
              <a:t>ER</a:t>
            </a:r>
            <a:endParaRPr lang="ru-RU" dirty="0">
              <a:latin typeface="Times New Roman" panose="02020603050405020304" pitchFamily="18" charset="0"/>
              <a:cs typeface="Times New Roman" panose="02020603050405020304" pitchFamily="18" charset="0"/>
            </a:endParaRPr>
          </a:p>
        </p:txBody>
      </p:sp>
      <p:pic>
        <p:nvPicPr>
          <p:cNvPr id="1026" name="Рисунок 1">
            <a:extLst>
              <a:ext uri="{FF2B5EF4-FFF2-40B4-BE49-F238E27FC236}">
                <a16:creationId xmlns:a16="http://schemas.microsoft.com/office/drawing/2014/main" id="{FD26EDFE-D72D-4BBD-ABC9-F24B3145D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937" y="1474912"/>
            <a:ext cx="8532949"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1195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2342" y="826840"/>
            <a:ext cx="9356165" cy="1354875"/>
          </a:xfrm>
        </p:spPr>
        <p:txBody>
          <a:bodyPr>
            <a:normAutofit/>
          </a:bodyPr>
          <a:lstStyle/>
          <a:p>
            <a:r>
              <a:rPr lang="ru-RU" b="1" cap="all" dirty="0">
                <a:latin typeface="Times New Roman" panose="02020603050405020304" pitchFamily="18" charset="0"/>
                <a:cs typeface="Times New Roman" panose="02020603050405020304" pitchFamily="18" charset="0"/>
              </a:rPr>
              <a:t>Разработка базы данных</a:t>
            </a:r>
            <a:endParaRPr lang="ru-RU" dirty="0"/>
          </a:p>
        </p:txBody>
      </p:sp>
      <p:sp>
        <p:nvSpPr>
          <p:cNvPr id="3" name="Объект 2"/>
          <p:cNvSpPr>
            <a:spLocks noGrp="1"/>
          </p:cNvSpPr>
          <p:nvPr>
            <p:ph sz="half" idx="1"/>
          </p:nvPr>
        </p:nvSpPr>
        <p:spPr>
          <a:xfrm>
            <a:off x="1043881" y="2023635"/>
            <a:ext cx="3742416" cy="4713974"/>
          </a:xfrm>
        </p:spPr>
        <p:txBody>
          <a:bodyPr>
            <a:normAutofit/>
          </a:bodyPr>
          <a:lstStyle/>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После этапа проектирования ER диаграммы, в которой указываются отношения сущность – связь, необходимо перейти к этапу переноса и разработки базы данных для системы в СУБД SSMS от </a:t>
            </a:r>
            <a:r>
              <a:rPr lang="ru-RU" dirty="0" err="1">
                <a:latin typeface="Times New Roman" panose="02020603050405020304" pitchFamily="18" charset="0"/>
                <a:cs typeface="Times New Roman" panose="02020603050405020304" pitchFamily="18" charset="0"/>
              </a:rPr>
              <a:t>Microsoft</a:t>
            </a:r>
            <a:r>
              <a:rPr lang="ru-RU" dirty="0">
                <a:latin typeface="Times New Roman" panose="02020603050405020304" pitchFamily="18" charset="0"/>
                <a:cs typeface="Times New Roman" panose="02020603050405020304" pitchFamily="18" charset="0"/>
              </a:rPr>
              <a:t>. </a:t>
            </a:r>
            <a:endParaRPr lang="ru-RU" dirty="0"/>
          </a:p>
        </p:txBody>
      </p:sp>
      <p:pic>
        <p:nvPicPr>
          <p:cNvPr id="2050" name="Рисунок 3">
            <a:extLst>
              <a:ext uri="{FF2B5EF4-FFF2-40B4-BE49-F238E27FC236}">
                <a16:creationId xmlns:a16="http://schemas.microsoft.com/office/drawing/2014/main" id="{7CA31408-B711-4D91-AAA0-FD5D220A2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289" y="2023635"/>
            <a:ext cx="6192688" cy="423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56556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403921" y="898848"/>
            <a:ext cx="9356165" cy="1354875"/>
          </a:xfrm>
        </p:spPr>
        <p:txBody>
          <a:bodyPr>
            <a:normAutofit fontScale="90000"/>
          </a:bodyPr>
          <a:lstStyle/>
          <a:p>
            <a:r>
              <a:rPr lang="ru-RU" b="1" dirty="0">
                <a:latin typeface="Times New Roman" panose="02020603050405020304" pitchFamily="18" charset="0"/>
                <a:cs typeface="Times New Roman" panose="02020603050405020304" pitchFamily="18" charset="0"/>
              </a:rPr>
              <a:t>Проектирование информационной системы</a:t>
            </a:r>
            <a:r>
              <a:rPr lang="en-US" b="1"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окно авторизации</a:t>
            </a:r>
          </a:p>
        </p:txBody>
      </p:sp>
      <p:pic>
        <p:nvPicPr>
          <p:cNvPr id="5122" name="Рисунок 1">
            <a:extLst>
              <a:ext uri="{FF2B5EF4-FFF2-40B4-BE49-F238E27FC236}">
                <a16:creationId xmlns:a16="http://schemas.microsoft.com/office/drawing/2014/main" id="{D56F2D94-15BE-4DBD-9A71-8604614354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5638" y="2660481"/>
            <a:ext cx="5688631" cy="36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Объект 4">
            <a:extLst>
              <a:ext uri="{FF2B5EF4-FFF2-40B4-BE49-F238E27FC236}">
                <a16:creationId xmlns:a16="http://schemas.microsoft.com/office/drawing/2014/main" id="{032EF0B5-A158-492C-B7DC-5A577958B536}"/>
              </a:ext>
            </a:extLst>
          </p:cNvPr>
          <p:cNvSpPr>
            <a:spLocks noGrp="1"/>
          </p:cNvSpPr>
          <p:nvPr>
            <p:ph sz="half" idx="1"/>
          </p:nvPr>
        </p:nvSpPr>
        <p:spPr>
          <a:xfrm>
            <a:off x="1187898" y="2660481"/>
            <a:ext cx="4032448" cy="3689086"/>
          </a:xfrm>
        </p:spPr>
        <p:txBody>
          <a:bodyPr>
            <a:normAutofit fontScale="77500" lnSpcReduction="20000"/>
          </a:bodyPr>
          <a:lstStyle/>
          <a:p>
            <a:r>
              <a:rPr lang="ru-RU" dirty="0"/>
              <a:t>После установки приложения, пользователь попадает на начальный экран авторизации. На нем нужно ввести существующий логин. </a:t>
            </a:r>
          </a:p>
          <a:p>
            <a:r>
              <a:rPr lang="ru-RU" dirty="0"/>
              <a:t>Затем происходит проверка логина, после которого открывается возможность ввести пароль. Если данные верны, то появляется окно проверки на капчу. Она обновляется каждые 10 секунд. Также предусмотрена возможность вручную обновить капчу, нажав на специальную кнопку. После правильного ввода кода проверки, пользователь входит в аккаунт.</a:t>
            </a:r>
          </a:p>
          <a:p>
            <a:endParaRPr lang="ru-RU" dirty="0"/>
          </a:p>
        </p:txBody>
      </p:sp>
    </p:spTree>
    <p:extLst>
      <p:ext uri="{BB962C8B-B14F-4D97-AF65-F5344CB8AC3E}">
        <p14:creationId xmlns:p14="http://schemas.microsoft.com/office/powerpoint/2010/main" val="349305134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403921" y="898848"/>
            <a:ext cx="9356165" cy="1354875"/>
          </a:xfrm>
        </p:spPr>
        <p:txBody>
          <a:bodyPr>
            <a:normAutofit fontScale="90000"/>
          </a:bodyPr>
          <a:lstStyle/>
          <a:p>
            <a:r>
              <a:rPr lang="ru-RU" b="1" dirty="0">
                <a:latin typeface="Times New Roman" panose="02020603050405020304" pitchFamily="18" charset="0"/>
                <a:cs typeface="Times New Roman" panose="02020603050405020304" pitchFamily="18" charset="0"/>
              </a:rPr>
              <a:t>Проектирование информационной системы</a:t>
            </a:r>
            <a:r>
              <a:rPr lang="en-US" b="1" dirty="0">
                <a:latin typeface="Times New Roman" panose="02020603050405020304" pitchFamily="18" charset="0"/>
                <a:cs typeface="Times New Roman" panose="02020603050405020304" pitchFamily="18" charset="0"/>
              </a:rPr>
              <a:t>: </a:t>
            </a:r>
            <a:r>
              <a:rPr lang="ru-RU" b="1" dirty="0">
                <a:latin typeface="Times New Roman" panose="02020603050405020304" pitchFamily="18" charset="0"/>
                <a:cs typeface="Times New Roman" panose="02020603050405020304" pitchFamily="18" charset="0"/>
              </a:rPr>
              <a:t>главная страница</a:t>
            </a:r>
          </a:p>
        </p:txBody>
      </p:sp>
      <p:pic>
        <p:nvPicPr>
          <p:cNvPr id="6146" name="Рисунок 1">
            <a:extLst>
              <a:ext uri="{FF2B5EF4-FFF2-40B4-BE49-F238E27FC236}">
                <a16:creationId xmlns:a16="http://schemas.microsoft.com/office/drawing/2014/main" id="{3494F850-55FA-4588-BBD3-1294B86162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401" y="2660478"/>
            <a:ext cx="5364360" cy="363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Объект 2">
            <a:extLst>
              <a:ext uri="{FF2B5EF4-FFF2-40B4-BE49-F238E27FC236}">
                <a16:creationId xmlns:a16="http://schemas.microsoft.com/office/drawing/2014/main" id="{9EDB179F-57CE-4553-B457-475F6A29732A}"/>
              </a:ext>
            </a:extLst>
          </p:cNvPr>
          <p:cNvSpPr>
            <a:spLocks noGrp="1"/>
          </p:cNvSpPr>
          <p:nvPr>
            <p:ph sz="half" idx="1"/>
          </p:nvPr>
        </p:nvSpPr>
        <p:spPr>
          <a:xfrm>
            <a:off x="1043881" y="2660479"/>
            <a:ext cx="4597889" cy="3439622"/>
          </a:xfrm>
        </p:spPr>
        <p:txBody>
          <a:bodyPr/>
          <a:lstStyle/>
          <a:p>
            <a:r>
              <a:rPr lang="ru-RU" dirty="0"/>
              <a:t>После авторизации пользователь попадает на главную страницу приложения. Здесь ему доступны 4 активные кнопки: Заявки, Помещения, Договоры, Калькулятор, а также есть возможность сменить аккаунт или вернуться на главную страницу.</a:t>
            </a:r>
          </a:p>
        </p:txBody>
      </p:sp>
    </p:spTree>
    <p:extLst>
      <p:ext uri="{BB962C8B-B14F-4D97-AF65-F5344CB8AC3E}">
        <p14:creationId xmlns:p14="http://schemas.microsoft.com/office/powerpoint/2010/main" val="3163374470"/>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TotalTime>
  <Words>566</Words>
  <Application>Microsoft Office PowerPoint</Application>
  <PresentationFormat>Произвольный</PresentationFormat>
  <Paragraphs>40</Paragraphs>
  <Slides>11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Garamond</vt:lpstr>
      <vt:lpstr>ISOCPEUR</vt:lpstr>
      <vt:lpstr>Symbol</vt:lpstr>
      <vt:lpstr>Times New Roman</vt:lpstr>
      <vt:lpstr>Натуральные материалы</vt:lpstr>
      <vt:lpstr>МИНИСТЕРСТВО ОБРАЗОВАНИЯ И НАУКИ РЕСПУБЛИКИ КОМИГОСУДАРСТВЕННОЕ ПРОФЕССИОНАЛЬНОЕ ОБРАЗОВАТЕЛЬНОЕ УЧРЕЖДЕНИЕ "ВОРКУТИНСКИЙ АРКТИЧЕСКИЙ ГОРНО-ПОЛИТЕХНИЧЕСКИЙ КОЛЛЕДЖ" </vt:lpstr>
      <vt:lpstr>ЦЕЛЬ И ЗАДАЧИ</vt:lpstr>
      <vt:lpstr>Выбор инструментария</vt:lpstr>
      <vt:lpstr>Выбор инструментария</vt:lpstr>
      <vt:lpstr>Выбор инструментария</vt:lpstr>
      <vt:lpstr>Анализ диаграммы ER</vt:lpstr>
      <vt:lpstr>Разработка базы данных</vt:lpstr>
      <vt:lpstr>Проектирование информационной системы: окно авторизации</vt:lpstr>
      <vt:lpstr>Проектирование информационной системы: главная страница</vt:lpstr>
      <vt:lpstr>Проектирование ИС: добавление и редактирование</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РЕСПУБЛИКИ КОМИ ГОСУДАРСТВЕННОЕ ПРОФЕССИОНАЛЬНОЕ ОБРАЗОВАТЕЛЬНОЕ УЧРЕЖДЕНИЕ "ВОРКУТИНСКИЙ АРКТИЧЕСКИЙ ГОРНО-ПОЛИТЕХНИЧЕСКИЙ КОЛЛЕДЖ"</dc:title>
  <dc:creator>User</dc:creator>
  <cp:lastModifiedBy>Максим</cp:lastModifiedBy>
  <cp:revision>17</cp:revision>
  <dcterms:created xsi:type="dcterms:W3CDTF">2023-12-11T21:01:46Z</dcterms:created>
  <dcterms:modified xsi:type="dcterms:W3CDTF">2024-06-27T18:40:59Z</dcterms:modified>
</cp:coreProperties>
</file>