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3" r:id="rId17"/>
    <p:sldId id="276" r:id="rId18"/>
    <p:sldId id="275" r:id="rId19"/>
    <p:sldId id="274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70" r:id="rId30"/>
    <p:sldId id="271" r:id="rId3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92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6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5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6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3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20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78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53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2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F19B-9563-F042-816E-6C7946FA7A3B}" type="datetimeFigureOut">
              <a:rPr lang="fr-FR" smtClean="0"/>
              <a:t>08/04/16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0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uare.github.io/retrof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eCopycat/anyproto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-gradle-plugin" TargetMode="External"/><Relationship Id="rId4" Type="http://schemas.openxmlformats.org/officeDocument/2006/relationships/hyperlink" Target="https://github.com/Atry/sbt-cpp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xolstice.org/protobuf-maven-plugi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</a:t>
            </a:r>
            <a:r>
              <a:rPr lang="fr-FR" dirty="0" err="1" smtClean="0"/>
              <a:t>Powered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protobuf</a:t>
            </a:r>
            <a:r>
              <a:rPr lang="fr-FR" dirty="0" smtClean="0"/>
              <a:t> pour faire le café.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47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76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 sérialis</a:t>
            </a:r>
            <a:r>
              <a:rPr lang="fr-FR" dirty="0"/>
              <a:t>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Format Binaire -&gt; 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Basé sur l’ordre des champs et leur taille</a:t>
            </a:r>
          </a:p>
          <a:p>
            <a:endParaRPr lang="fr-FR" dirty="0"/>
          </a:p>
          <a:p>
            <a:r>
              <a:rPr lang="fr-FR" dirty="0" smtClean="0"/>
              <a:t>Relativement performant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80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Immutable</a:t>
            </a:r>
          </a:p>
          <a:p>
            <a:endParaRPr lang="fr-FR" dirty="0"/>
          </a:p>
          <a:p>
            <a:r>
              <a:rPr lang="fr-FR" dirty="0" smtClean="0"/>
              <a:t>Simple à écrire</a:t>
            </a:r>
          </a:p>
          <a:p>
            <a:pPr lvl="1"/>
            <a:r>
              <a:rPr lang="fr-FR" dirty="0" smtClean="0"/>
              <a:t>Création</a:t>
            </a:r>
          </a:p>
          <a:p>
            <a:pPr lvl="1"/>
            <a:r>
              <a:rPr lang="fr-FR" dirty="0" smtClean="0"/>
              <a:t>Modification</a:t>
            </a:r>
          </a:p>
          <a:p>
            <a:pPr lvl="1"/>
            <a:endParaRPr lang="fr-FR" dirty="0"/>
          </a:p>
          <a:p>
            <a:r>
              <a:rPr lang="fr-FR" dirty="0" smtClean="0"/>
              <a:t>Pas mal de </a:t>
            </a:r>
            <a:r>
              <a:rPr lang="fr-FR" dirty="0" err="1" smtClean="0"/>
              <a:t>built</a:t>
            </a:r>
            <a:r>
              <a:rPr lang="fr-FR" dirty="0" smtClean="0"/>
              <a:t>-in </a:t>
            </a:r>
            <a:r>
              <a:rPr lang="fr-FR" dirty="0" err="1" smtClean="0"/>
              <a:t>methods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78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Pas utilisé par tout le monde</a:t>
            </a:r>
          </a:p>
          <a:p>
            <a:pPr lvl="1"/>
            <a:r>
              <a:rPr lang="fr-FR" dirty="0" smtClean="0"/>
              <a:t>En particulier sur les </a:t>
            </a:r>
            <a:r>
              <a:rPr lang="fr-FR" dirty="0" err="1" smtClean="0"/>
              <a:t>WebServices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Pas facilement </a:t>
            </a:r>
            <a:r>
              <a:rPr lang="fr-FR" dirty="0" err="1" smtClean="0"/>
              <a:t>Etendable</a:t>
            </a:r>
            <a:r>
              <a:rPr lang="fr-FR" dirty="0" smtClean="0"/>
              <a:t> (hormis à partir d’un fichier proto)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98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Maintenant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On aime </a:t>
            </a:r>
            <a:r>
              <a:rPr lang="fr-FR" dirty="0" err="1" smtClean="0"/>
              <a:t>protobuf</a:t>
            </a:r>
            <a:r>
              <a:rPr lang="fr-FR" dirty="0"/>
              <a:t> </a:t>
            </a:r>
            <a:r>
              <a:rPr lang="fr-FR" dirty="0" smtClean="0"/>
              <a:t>pour ses avantages</a:t>
            </a:r>
          </a:p>
          <a:p>
            <a:endParaRPr lang="fr-FR" dirty="0"/>
          </a:p>
          <a:p>
            <a:r>
              <a:rPr lang="fr-FR" dirty="0" smtClean="0"/>
              <a:t>On l’aime moins pour ses inconvénients</a:t>
            </a:r>
          </a:p>
          <a:p>
            <a:endParaRPr lang="fr-FR" dirty="0"/>
          </a:p>
          <a:p>
            <a:r>
              <a:rPr lang="fr-FR" dirty="0" smtClean="0"/>
              <a:t>On a envie de l’utiliser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On n’a pas le temps d’apprendre beaucoup de nouvelles technos.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413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cas de figure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veut faire une application :</a:t>
            </a:r>
          </a:p>
          <a:p>
            <a:pPr lvl="1"/>
            <a:r>
              <a:rPr lang="fr-FR" dirty="0" smtClean="0"/>
              <a:t>Liste les issues </a:t>
            </a:r>
            <a:r>
              <a:rPr lang="fr-FR" dirty="0" err="1" smtClean="0"/>
              <a:t>github</a:t>
            </a:r>
            <a:r>
              <a:rPr lang="fr-FR" dirty="0" smtClean="0"/>
              <a:t> pour </a:t>
            </a:r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En </a:t>
            </a:r>
            <a:r>
              <a:rPr lang="fr-FR" dirty="0" smtClean="0"/>
              <a:t>consultation seulement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Avec du cache local</a:t>
            </a:r>
          </a:p>
          <a:p>
            <a:endParaRPr lang="fr-FR" dirty="0"/>
          </a:p>
          <a:p>
            <a:r>
              <a:rPr lang="fr-FR" dirty="0" smtClean="0"/>
              <a:t>Paramétrable (nombre d’issue, délai de cache)</a:t>
            </a:r>
          </a:p>
        </p:txBody>
      </p:sp>
    </p:spTree>
    <p:extLst>
      <p:ext uri="{BB962C8B-B14F-4D97-AF65-F5344CB8AC3E}">
        <p14:creationId xmlns:p14="http://schemas.microsoft.com/office/powerpoint/2010/main" val="317275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Appels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RESTful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Retourne du JSON</a:t>
            </a:r>
          </a:p>
          <a:p>
            <a:endParaRPr lang="fr-FR" dirty="0"/>
          </a:p>
          <a:p>
            <a:r>
              <a:rPr lang="fr-FR" dirty="0" smtClean="0"/>
              <a:t>Les issues d’un </a:t>
            </a:r>
            <a:r>
              <a:rPr lang="fr-FR" dirty="0" err="1" smtClean="0"/>
              <a:t>repository</a:t>
            </a:r>
            <a:r>
              <a:rPr lang="fr-FR" dirty="0" smtClean="0"/>
              <a:t>  :</a:t>
            </a:r>
          </a:p>
          <a:p>
            <a:pPr lvl="1"/>
            <a:r>
              <a:rPr lang="fr-FR" dirty="0" smtClean="0"/>
              <a:t>GET /repos/:</a:t>
            </a:r>
            <a:r>
              <a:rPr lang="fr-FR" dirty="0" err="1" smtClean="0"/>
              <a:t>owner</a:t>
            </a:r>
            <a:r>
              <a:rPr lang="fr-FR" dirty="0" smtClean="0"/>
              <a:t>/:repo/issues</a:t>
            </a:r>
          </a:p>
        </p:txBody>
      </p:sp>
    </p:spTree>
    <p:extLst>
      <p:ext uri="{BB962C8B-B14F-4D97-AF65-F5344CB8AC3E}">
        <p14:creationId xmlns:p14="http://schemas.microsoft.com/office/powerpoint/2010/main" val="407360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Issue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Créons un objet </a:t>
            </a:r>
            <a:r>
              <a:rPr lang="fr-FR" dirty="0" err="1"/>
              <a:t>P</a:t>
            </a:r>
            <a:r>
              <a:rPr lang="fr-FR" dirty="0" err="1" smtClean="0"/>
              <a:t>rotobuf</a:t>
            </a:r>
            <a:r>
              <a:rPr lang="fr-FR" dirty="0" smtClean="0"/>
              <a:t> basique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/>
              <a:t>Issue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id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int32 </a:t>
            </a:r>
            <a:r>
              <a:rPr lang="fr-FR" dirty="0" err="1"/>
              <a:t>number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 err="1"/>
              <a:t>title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3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state = </a:t>
            </a:r>
            <a:r>
              <a:rPr lang="fr-FR" dirty="0">
                <a:solidFill>
                  <a:srgbClr val="0000FF"/>
                </a:solidFill>
              </a:rPr>
              <a:t>4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body = </a:t>
            </a:r>
            <a:r>
              <a:rPr lang="fr-FR" dirty="0">
                <a:solidFill>
                  <a:srgbClr val="0000FF"/>
                </a:solidFill>
              </a:rPr>
              <a:t>5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</a:t>
            </a:r>
          </a:p>
          <a:p>
            <a:endParaRPr lang="fr-FR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11893"/>
                </a:solidFill>
                <a:ea typeface="Menlo"/>
                <a:cs typeface="Menlo"/>
              </a:rPr>
              <a:t>message 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Issues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	</a:t>
            </a:r>
            <a:r>
              <a:rPr lang="fr-FR" b="1" dirty="0" err="1">
                <a:solidFill>
                  <a:srgbClr val="011893"/>
                </a:solidFill>
                <a:ea typeface="Menlo"/>
                <a:cs typeface="Menlo"/>
              </a:rPr>
              <a:t>repeated</a:t>
            </a:r>
            <a:r>
              <a:rPr lang="fr-FR" b="1" dirty="0">
                <a:solidFill>
                  <a:srgbClr val="011893"/>
                </a:solidFill>
                <a:ea typeface="Menlo"/>
                <a:cs typeface="Menlo"/>
              </a:rPr>
              <a:t> 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Issue issues = </a:t>
            </a:r>
            <a:r>
              <a:rPr lang="fr-FR" dirty="0">
                <a:solidFill>
                  <a:srgbClr val="0432FF"/>
                </a:solidFill>
                <a:ea typeface="Menlo"/>
                <a:cs typeface="Menlo"/>
              </a:rPr>
              <a:t>1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}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04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donc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plus : </a:t>
            </a:r>
          </a:p>
          <a:p>
            <a:pPr lvl="1"/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Objets générés (+ </a:t>
            </a:r>
            <a:r>
              <a:rPr lang="fr-FR" dirty="0" err="1" smtClean="0"/>
              <a:t>builder</a:t>
            </a:r>
            <a:r>
              <a:rPr lang="fr-FR" dirty="0" smtClean="0"/>
              <a:t> + </a:t>
            </a:r>
            <a:r>
              <a:rPr lang="fr-FR" dirty="0" err="1" smtClean="0"/>
              <a:t>toString</a:t>
            </a:r>
            <a:r>
              <a:rPr lang="fr-FR" dirty="0" smtClean="0"/>
              <a:t>, etc.)</a:t>
            </a:r>
          </a:p>
          <a:p>
            <a:endParaRPr lang="fr-FR" dirty="0"/>
          </a:p>
          <a:p>
            <a:r>
              <a:rPr lang="fr-FR" dirty="0" smtClean="0"/>
              <a:t>Mais on ne peut pas consommer le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 smtClean="0"/>
              <a:t>WebService</a:t>
            </a:r>
            <a:r>
              <a:rPr lang="fr-FR" dirty="0" smtClean="0"/>
              <a:t> produit du </a:t>
            </a:r>
            <a:r>
              <a:rPr lang="fr-FR" dirty="0" err="1" smtClean="0"/>
              <a:t>json</a:t>
            </a:r>
            <a:r>
              <a:rPr lang="is-IS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65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consommer le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Retrofit</a:t>
            </a:r>
            <a:r>
              <a:rPr lang="fr-FR" dirty="0" smtClean="0"/>
              <a:t> : </a:t>
            </a:r>
          </a:p>
          <a:p>
            <a:pPr lvl="1"/>
            <a:r>
              <a:rPr lang="fr-FR" dirty="0">
                <a:hlinkClick r:id="rId2"/>
              </a:rPr>
              <a:t>http://square.github.io/retrofit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Version 1.9.0</a:t>
            </a:r>
          </a:p>
          <a:p>
            <a:pPr lvl="1"/>
            <a:r>
              <a:rPr lang="fr-FR" dirty="0" smtClean="0"/>
              <a:t>S’appuie sur </a:t>
            </a:r>
            <a:r>
              <a:rPr lang="fr-FR" dirty="0" err="1" smtClean="0"/>
              <a:t>okHttp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Définition d’une interface avec des annotations. </a:t>
            </a:r>
          </a:p>
          <a:p>
            <a:r>
              <a:rPr lang="fr-FR" dirty="0" smtClean="0"/>
              <a:t>Utilisation d’objets 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10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72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 err="1" smtClean="0"/>
              <a:t>Retrofit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Simple</a:t>
            </a:r>
          </a:p>
          <a:p>
            <a:r>
              <a:rPr lang="fr-FR" dirty="0" smtClean="0"/>
              <a:t>Largement </a:t>
            </a:r>
            <a:r>
              <a:rPr lang="fr-FR" dirty="0" err="1" smtClean="0"/>
              <a:t>plébicité</a:t>
            </a:r>
            <a:r>
              <a:rPr lang="fr-FR" dirty="0" smtClean="0"/>
              <a:t> sur </a:t>
            </a:r>
            <a:r>
              <a:rPr lang="fr-FR" dirty="0" err="1" smtClean="0"/>
              <a:t>Android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Converters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Classe permettant de convertir Objet &lt;-&gt; Format Sérialisé</a:t>
            </a:r>
          </a:p>
          <a:p>
            <a:pPr lvl="1"/>
            <a:r>
              <a:rPr lang="fr-FR" dirty="0" smtClean="0"/>
              <a:t>Possibilité de créer ses </a:t>
            </a:r>
            <a:r>
              <a:rPr lang="fr-FR" dirty="0" err="1" smtClean="0"/>
              <a:t>converters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856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issues </a:t>
            </a: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issues 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68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fr-FR" dirty="0" smtClean="0"/>
              <a:t>issues </a:t>
            </a: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issues 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479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fr-FR" dirty="0" smtClean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7433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Converter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Conversion </a:t>
            </a:r>
            <a:r>
              <a:rPr lang="fr-FR" dirty="0" err="1" smtClean="0"/>
              <a:t>protobuf</a:t>
            </a:r>
            <a:r>
              <a:rPr lang="fr-FR" dirty="0" smtClean="0"/>
              <a:t> -&gt; </a:t>
            </a:r>
            <a:r>
              <a:rPr lang="fr-FR" dirty="0" err="1" smtClean="0"/>
              <a:t>json</a:t>
            </a:r>
            <a:r>
              <a:rPr lang="fr-FR" dirty="0" smtClean="0"/>
              <a:t> OK</a:t>
            </a:r>
          </a:p>
          <a:p>
            <a:endParaRPr lang="fr-FR" dirty="0"/>
          </a:p>
          <a:p>
            <a:r>
              <a:rPr lang="fr-FR" dirty="0" err="1" smtClean="0"/>
              <a:t>Json</a:t>
            </a:r>
            <a:r>
              <a:rPr lang="fr-FR" dirty="0" smtClean="0"/>
              <a:t> -&gt; </a:t>
            </a:r>
            <a:r>
              <a:rPr lang="fr-FR" dirty="0" err="1" smtClean="0"/>
              <a:t>protobuf</a:t>
            </a:r>
            <a:r>
              <a:rPr lang="fr-FR" dirty="0" smtClean="0"/>
              <a:t> ? </a:t>
            </a:r>
            <a:endParaRPr lang="fr-FR" dirty="0"/>
          </a:p>
          <a:p>
            <a:pPr lvl="1"/>
            <a:r>
              <a:rPr lang="fr-FR" dirty="0" smtClean="0"/>
              <a:t>OK gr</a:t>
            </a:r>
            <a:r>
              <a:rPr lang="fr-FR" dirty="0" smtClean="0"/>
              <a:t>âce au </a:t>
            </a:r>
            <a:r>
              <a:rPr lang="fr-FR" dirty="0" err="1" smtClean="0"/>
              <a:t>parsing</a:t>
            </a:r>
            <a:r>
              <a:rPr lang="fr-FR" dirty="0" smtClean="0"/>
              <a:t> </a:t>
            </a:r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smtClean="0"/>
              <a:t>OK grâce aux </a:t>
            </a:r>
            <a:r>
              <a:rPr lang="fr-FR" dirty="0" err="1" smtClean="0"/>
              <a:t>FieldDescriptor</a:t>
            </a:r>
            <a:r>
              <a:rPr lang="fr-FR" dirty="0" smtClean="0"/>
              <a:t> qui contiennent :</a:t>
            </a:r>
          </a:p>
          <a:p>
            <a:pPr lvl="2"/>
            <a:r>
              <a:rPr lang="fr-FR" dirty="0" smtClean="0"/>
              <a:t>Nom</a:t>
            </a:r>
          </a:p>
          <a:p>
            <a:pPr lvl="2"/>
            <a:r>
              <a:rPr lang="fr-FR" dirty="0" smtClean="0"/>
              <a:t>Numéro</a:t>
            </a:r>
          </a:p>
          <a:p>
            <a:pPr lvl="2"/>
            <a:r>
              <a:rPr lang="fr-FR" dirty="0" smtClean="0"/>
              <a:t>Type et Type Java</a:t>
            </a:r>
          </a:p>
          <a:p>
            <a:pPr lvl="2"/>
            <a:r>
              <a:rPr lang="fr-FR" dirty="0" smtClean="0"/>
              <a:t>Et plus encore</a:t>
            </a:r>
            <a:r>
              <a:rPr lang="is-IS" dirty="0" smtClean="0"/>
              <a:t>…</a:t>
            </a:r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535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AnyProto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Librairie Perso : </a:t>
            </a:r>
          </a:p>
          <a:p>
            <a:pPr lvl="1"/>
            <a:r>
              <a:rPr lang="fr-FR" dirty="0">
                <a:hlinkClick r:id="rId2"/>
              </a:rPr>
              <a:t>https://github.com/TheCopycat/</a:t>
            </a:r>
            <a:r>
              <a:rPr lang="fr-FR" dirty="0" smtClean="0">
                <a:hlinkClick r:id="rId2"/>
              </a:rPr>
              <a:t>anyproto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Contient : </a:t>
            </a:r>
          </a:p>
          <a:p>
            <a:pPr lvl="1"/>
            <a:r>
              <a:rPr lang="fr-FR" dirty="0" err="1" smtClean="0"/>
              <a:t>AnyProto</a:t>
            </a:r>
            <a:r>
              <a:rPr lang="fr-FR" dirty="0" smtClean="0"/>
              <a:t> : Une classe qui permet de convertir n’importe quoi &lt;-&gt; </a:t>
            </a:r>
            <a:r>
              <a:rPr lang="fr-FR" dirty="0" err="1" smtClean="0"/>
              <a:t>protobuf</a:t>
            </a:r>
            <a:r>
              <a:rPr lang="fr-FR" dirty="0" smtClean="0"/>
              <a:t> (n’importe quoi = </a:t>
            </a:r>
            <a:r>
              <a:rPr lang="fr-FR" dirty="0" err="1" smtClean="0"/>
              <a:t>json</a:t>
            </a:r>
            <a:r>
              <a:rPr lang="fr-FR" dirty="0" smtClean="0"/>
              <a:t>, </a:t>
            </a:r>
            <a:r>
              <a:rPr lang="fr-FR" dirty="0" err="1" smtClean="0"/>
              <a:t>xml</a:t>
            </a:r>
            <a:r>
              <a:rPr lang="fr-FR" dirty="0" smtClean="0"/>
              <a:t>, </a:t>
            </a:r>
            <a:r>
              <a:rPr lang="fr-FR" dirty="0" err="1" smtClean="0"/>
              <a:t>protobuf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Converter</a:t>
            </a:r>
            <a:r>
              <a:rPr lang="fr-FR" dirty="0" smtClean="0"/>
              <a:t> </a:t>
            </a:r>
            <a:r>
              <a:rPr lang="fr-FR" dirty="0" err="1" smtClean="0"/>
              <a:t>Retrofit</a:t>
            </a:r>
            <a:endParaRPr lang="fr-FR" dirty="0" smtClean="0"/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Sample</a:t>
            </a:r>
            <a:r>
              <a:rPr lang="fr-FR" dirty="0" smtClean="0"/>
              <a:t> (qui s’interface avec un appli </a:t>
            </a:r>
            <a:r>
              <a:rPr lang="fr-FR" dirty="0" err="1" smtClean="0"/>
              <a:t>jhipster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220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au </a:t>
            </a:r>
            <a:r>
              <a:rPr lang="fr-FR" dirty="0" err="1" smtClean="0"/>
              <a:t>WebService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Interface </a:t>
            </a:r>
            <a:r>
              <a:rPr lang="fr-FR" dirty="0" err="1" smtClean="0"/>
              <a:t>GithubService</a:t>
            </a:r>
            <a:r>
              <a:rPr lang="fr-FR" dirty="0" smtClean="0"/>
              <a:t> :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@GET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"/repos/{user}/{repo}/issues"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b="1" dirty="0">
                <a:solidFill>
                  <a:srgbClr val="000080"/>
                </a:solidFill>
              </a:rPr>
              <a:t>public </a:t>
            </a:r>
            <a:r>
              <a:rPr lang="fr-FR" sz="2000" dirty="0"/>
              <a:t>List&lt;</a:t>
            </a:r>
            <a:r>
              <a:rPr lang="fr-FR" sz="2000" dirty="0" err="1"/>
              <a:t>Github.Issue</a:t>
            </a:r>
            <a:r>
              <a:rPr lang="fr-FR" sz="2000" dirty="0"/>
              <a:t>&gt; </a:t>
            </a:r>
            <a:r>
              <a:rPr lang="fr-FR" sz="2000" dirty="0" err="1"/>
              <a:t>fetchIssues</a:t>
            </a:r>
            <a:r>
              <a:rPr lang="fr-FR" sz="2000" dirty="0" smtClean="0"/>
              <a:t>(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	</a:t>
            </a:r>
            <a:r>
              <a:rPr lang="fr-FR" sz="2000" dirty="0" smtClean="0">
                <a:solidFill>
                  <a:srgbClr val="808000"/>
                </a:solidFill>
              </a:rPr>
              <a:t>@</a:t>
            </a:r>
            <a:r>
              <a:rPr lang="fr-FR" sz="2000" dirty="0" err="1">
                <a:solidFill>
                  <a:srgbClr val="808000"/>
                </a:solidFill>
              </a:rPr>
              <a:t>Path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"user"</a:t>
            </a:r>
            <a:r>
              <a:rPr lang="fr-FR" sz="2000" dirty="0"/>
              <a:t>)String user, </a:t>
            </a:r>
            <a:endParaRPr lang="fr-FR" sz="2000" dirty="0" smtClean="0"/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	</a:t>
            </a:r>
            <a:r>
              <a:rPr lang="fr-FR" sz="2000" dirty="0" smtClean="0">
                <a:solidFill>
                  <a:srgbClr val="808000"/>
                </a:solidFill>
              </a:rPr>
              <a:t>@</a:t>
            </a:r>
            <a:r>
              <a:rPr lang="fr-FR" sz="2000" dirty="0" err="1">
                <a:solidFill>
                  <a:srgbClr val="808000"/>
                </a:solidFill>
              </a:rPr>
              <a:t>Path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"repo"</a:t>
            </a:r>
            <a:r>
              <a:rPr lang="fr-FR" sz="2000" dirty="0"/>
              <a:t>) String repo)</a:t>
            </a:r>
            <a:r>
              <a:rPr lang="fr-FR" sz="2000" dirty="0" smtClean="0"/>
              <a:t>;</a:t>
            </a:r>
          </a:p>
          <a:p>
            <a:pPr marL="400050"/>
            <a:r>
              <a:rPr lang="fr-FR" sz="2800" dirty="0" smtClean="0"/>
              <a:t>Adapter et Service : </a:t>
            </a:r>
          </a:p>
          <a:p>
            <a:pPr marL="514350" lvl="1" indent="0">
              <a:buNone/>
            </a:pPr>
            <a:r>
              <a:rPr lang="fr-FR" sz="2000" dirty="0" err="1"/>
              <a:t>RestAdapter</a:t>
            </a:r>
            <a:r>
              <a:rPr lang="fr-FR" sz="2000" dirty="0"/>
              <a:t> adapter = </a:t>
            </a:r>
            <a:r>
              <a:rPr lang="fr-FR" sz="2000" b="1" dirty="0">
                <a:solidFill>
                  <a:srgbClr val="000080"/>
                </a:solidFill>
              </a:rPr>
              <a:t>new </a:t>
            </a:r>
            <a:r>
              <a:rPr lang="fr-FR" sz="2000" dirty="0" err="1"/>
              <a:t>RestAdapter.Builder</a:t>
            </a:r>
            <a:r>
              <a:rPr lang="fr-FR" sz="2000" dirty="0"/>
              <a:t>()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setConverter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0080"/>
                </a:solidFill>
              </a:rPr>
              <a:t>new </a:t>
            </a:r>
            <a:r>
              <a:rPr lang="fr-FR" sz="2000" dirty="0" err="1"/>
              <a:t>AnyProtoConverter</a:t>
            </a:r>
            <a:r>
              <a:rPr lang="fr-FR" sz="2000" dirty="0"/>
              <a:t>())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setEndpoint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b="1" dirty="0" err="1">
                <a:solidFill>
                  <a:srgbClr val="008000"/>
                </a:solidFill>
              </a:rPr>
              <a:t>https</a:t>
            </a:r>
            <a:r>
              <a:rPr lang="fr-FR" sz="2000" b="1" dirty="0">
                <a:solidFill>
                  <a:srgbClr val="008000"/>
                </a:solidFill>
              </a:rPr>
              <a:t>://</a:t>
            </a:r>
            <a:r>
              <a:rPr lang="fr-FR" sz="2000" b="1" dirty="0" err="1">
                <a:solidFill>
                  <a:srgbClr val="008000"/>
                </a:solidFill>
              </a:rPr>
              <a:t>api.github.com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build</a:t>
            </a:r>
            <a:r>
              <a:rPr lang="fr-FR" sz="2000" dirty="0"/>
              <a:t>();</a:t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err="1"/>
              <a:t>GithubService</a:t>
            </a:r>
            <a:r>
              <a:rPr lang="fr-FR" sz="2000" dirty="0"/>
              <a:t> </a:t>
            </a:r>
            <a:r>
              <a:rPr lang="fr-FR" sz="2000" dirty="0" err="1"/>
              <a:t>githubService</a:t>
            </a:r>
            <a:r>
              <a:rPr lang="fr-FR" sz="2000" dirty="0"/>
              <a:t> = </a:t>
            </a:r>
            <a:r>
              <a:rPr lang="fr-FR" sz="2000" dirty="0" err="1"/>
              <a:t>adapter.create</a:t>
            </a:r>
            <a:r>
              <a:rPr lang="fr-FR" sz="2000" dirty="0"/>
              <a:t>(</a:t>
            </a:r>
            <a:r>
              <a:rPr lang="fr-FR" sz="2000" dirty="0" err="1"/>
              <a:t>GithubService.</a:t>
            </a:r>
            <a:r>
              <a:rPr lang="fr-FR" sz="2000" b="1" dirty="0" err="1">
                <a:solidFill>
                  <a:srgbClr val="000080"/>
                </a:solidFill>
              </a:rPr>
              <a:t>class</a:t>
            </a:r>
            <a:r>
              <a:rPr lang="fr-FR" sz="2000" dirty="0"/>
              <a:t>);</a:t>
            </a: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59280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220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 Local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41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Conlusion</a:t>
            </a:r>
            <a:r>
              <a:rPr lang="fr-FR" dirty="0" smtClean="0"/>
              <a:t> : La panacée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tape correctement notre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a notre </a:t>
            </a:r>
            <a:r>
              <a:rPr lang="fr-FR" dirty="0" err="1" smtClean="0"/>
              <a:t>storage</a:t>
            </a:r>
            <a:r>
              <a:rPr lang="fr-FR" dirty="0" smtClean="0"/>
              <a:t> local relativement simple</a:t>
            </a:r>
          </a:p>
          <a:p>
            <a:endParaRPr lang="fr-FR" dirty="0"/>
          </a:p>
          <a:p>
            <a:r>
              <a:rPr lang="fr-FR" dirty="0" smtClean="0"/>
              <a:t>On a une application télé-paramétrable </a:t>
            </a:r>
          </a:p>
          <a:p>
            <a:endParaRPr lang="fr-FR" dirty="0"/>
          </a:p>
          <a:p>
            <a:r>
              <a:rPr lang="fr-FR" dirty="0" smtClean="0"/>
              <a:t>MAIS : on n’a pas fait d’édition locale.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53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Propos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143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Bis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Mécanique applicable à n’importe quel outil/librairie</a:t>
            </a:r>
          </a:p>
          <a:p>
            <a:endParaRPr lang="fr-FR" dirty="0" smtClean="0"/>
          </a:p>
          <a:p>
            <a:r>
              <a:rPr lang="fr-FR" dirty="0" smtClean="0"/>
              <a:t>Faire l’inventaire des avantages et inconvénients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Bus de communication via chat IRC.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29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Propos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23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Aka</a:t>
            </a:r>
            <a:r>
              <a:rPr lang="fr-FR" dirty="0" smtClean="0"/>
              <a:t> Protocol Buffers</a:t>
            </a:r>
          </a:p>
          <a:p>
            <a:endParaRPr lang="fr-FR" dirty="0"/>
          </a:p>
          <a:p>
            <a:r>
              <a:rPr lang="fr-FR" dirty="0" smtClean="0"/>
              <a:t>Langage de sérialisation binaire</a:t>
            </a:r>
          </a:p>
          <a:p>
            <a:endParaRPr lang="fr-FR" dirty="0" smtClean="0"/>
          </a:p>
          <a:p>
            <a:r>
              <a:rPr lang="fr-FR" dirty="0" smtClean="0"/>
              <a:t>Créé et largement utilisé par Google</a:t>
            </a:r>
          </a:p>
          <a:p>
            <a:endParaRPr lang="fr-FR" dirty="0"/>
          </a:p>
          <a:p>
            <a:r>
              <a:rPr lang="fr-FR" dirty="0" smtClean="0"/>
              <a:t>Version actuelle : 2.6.1</a:t>
            </a:r>
          </a:p>
          <a:p>
            <a:pPr lvl="1"/>
            <a:r>
              <a:rPr lang="fr-FR" dirty="0" smtClean="0"/>
              <a:t>Version 3.0.0-beta2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10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: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Trois éléments : </a:t>
            </a:r>
          </a:p>
          <a:p>
            <a:pPr lvl="1"/>
            <a:r>
              <a:rPr lang="fr-FR" dirty="0" smtClean="0"/>
              <a:t>Langage descripteur : pour déclarer les messages</a:t>
            </a:r>
          </a:p>
          <a:p>
            <a:pPr lvl="1"/>
            <a:r>
              <a:rPr lang="fr-FR" dirty="0" smtClean="0"/>
              <a:t>Un générateur de code </a:t>
            </a:r>
          </a:p>
          <a:p>
            <a:pPr lvl="2"/>
            <a:r>
              <a:rPr lang="fr-FR" dirty="0" err="1" smtClean="0"/>
              <a:t>Protoc</a:t>
            </a:r>
            <a:r>
              <a:rPr lang="fr-FR" dirty="0" smtClean="0"/>
              <a:t> (pour </a:t>
            </a:r>
            <a:r>
              <a:rPr lang="fr-FR" b="1" dirty="0" err="1"/>
              <a:t>P</a:t>
            </a:r>
            <a:r>
              <a:rPr lang="fr-FR" b="1" dirty="0" err="1" smtClean="0"/>
              <a:t>roto</a:t>
            </a:r>
            <a:r>
              <a:rPr lang="fr-FR" dirty="0" err="1" smtClean="0"/>
              <a:t>buf</a:t>
            </a:r>
            <a:r>
              <a:rPr lang="fr-FR" dirty="0" smtClean="0"/>
              <a:t> </a:t>
            </a:r>
            <a:r>
              <a:rPr lang="fr-FR" b="1" dirty="0" smtClean="0"/>
              <a:t>C</a:t>
            </a:r>
            <a:r>
              <a:rPr lang="fr-FR" dirty="0" smtClean="0"/>
              <a:t>ompiler)</a:t>
            </a:r>
          </a:p>
          <a:p>
            <a:pPr lvl="1"/>
            <a:r>
              <a:rPr lang="fr-FR" dirty="0" smtClean="0"/>
              <a:t>Un format sérialisé</a:t>
            </a:r>
          </a:p>
        </p:txBody>
      </p:sp>
    </p:spTree>
    <p:extLst>
      <p:ext uri="{BB962C8B-B14F-4D97-AF65-F5344CB8AC3E}">
        <p14:creationId xmlns:p14="http://schemas.microsoft.com/office/powerpoint/2010/main" val="8567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descripteur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38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Disponible pour plusieurs langages : </a:t>
            </a:r>
          </a:p>
          <a:p>
            <a:pPr lvl="1"/>
            <a:r>
              <a:rPr lang="fr-FR" dirty="0" smtClean="0"/>
              <a:t>Java, C#, C++, Python, </a:t>
            </a:r>
            <a:r>
              <a:rPr lang="fr-FR" dirty="0" err="1" smtClean="0"/>
              <a:t>Javascript</a:t>
            </a:r>
            <a:r>
              <a:rPr lang="fr-FR" dirty="0" smtClean="0"/>
              <a:t>, Objective-C, etc.</a:t>
            </a:r>
          </a:p>
          <a:p>
            <a:pPr lvl="1"/>
            <a:endParaRPr lang="fr-FR" dirty="0"/>
          </a:p>
          <a:p>
            <a:r>
              <a:rPr lang="fr-FR" dirty="0" smtClean="0"/>
              <a:t>Se présente sous la forme d’un exécutable</a:t>
            </a:r>
          </a:p>
          <a:p>
            <a:endParaRPr lang="fr-FR" dirty="0"/>
          </a:p>
          <a:p>
            <a:r>
              <a:rPr lang="fr-FR" dirty="0" smtClean="0"/>
              <a:t>Intégrable au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/</a:t>
            </a:r>
            <a:r>
              <a:rPr lang="fr-FR" dirty="0" err="1" smtClean="0"/>
              <a:t>gradle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>
                <a:hlinkClick r:id="rId2"/>
              </a:rPr>
              <a:t>https://www.xolstice.org/protobuf-maven-plugin/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https://github.com/google/protobuf-gradle-plugin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https://github.com/Atry/sbt-cppp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60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r>
              <a:rPr lang="fr-FR" dirty="0"/>
              <a:t>Le fichier généré est relativement imbittable </a:t>
            </a:r>
          </a:p>
          <a:p>
            <a:endParaRPr lang="fr-FR" dirty="0" smtClean="0"/>
          </a:p>
          <a:p>
            <a:r>
              <a:rPr lang="fr-FR" dirty="0" smtClean="0"/>
              <a:t>Crée des Objets héritant de « Message »</a:t>
            </a:r>
          </a:p>
          <a:p>
            <a:endParaRPr lang="fr-FR" dirty="0" smtClean="0"/>
          </a:p>
          <a:p>
            <a:r>
              <a:rPr lang="fr-FR" dirty="0" smtClean="0"/>
              <a:t>Disposent d’un </a:t>
            </a:r>
            <a:r>
              <a:rPr lang="fr-FR" dirty="0" err="1" smtClean="0"/>
              <a:t>Builder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Sont </a:t>
            </a:r>
            <a:r>
              <a:rPr lang="fr-FR" u="sng" dirty="0" smtClean="0"/>
              <a:t>immutables</a:t>
            </a:r>
            <a:endParaRPr lang="fr-FR" u="sng" dirty="0"/>
          </a:p>
          <a:p>
            <a:endParaRPr lang="fr-FR" dirty="0" smtClean="0"/>
          </a:p>
          <a:p>
            <a:r>
              <a:rPr lang="fr-FR" dirty="0" smtClean="0"/>
              <a:t>Ont un </a:t>
            </a:r>
            <a:r>
              <a:rPr lang="fr-FR" dirty="0" err="1" smtClean="0"/>
              <a:t>toString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006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</TotalTime>
  <Words>783</Words>
  <Application>Microsoft Macintosh PowerPoint</Application>
  <PresentationFormat>Présentation à l'écran (4:3)</PresentationFormat>
  <Paragraphs>209</Paragraphs>
  <Slides>30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Thème Office</vt:lpstr>
      <vt:lpstr>Protobuf Powered Android</vt:lpstr>
      <vt:lpstr>Présentation</vt:lpstr>
      <vt:lpstr>A Propos</vt:lpstr>
      <vt:lpstr>A Propos 2</vt:lpstr>
      <vt:lpstr>Protobuf</vt:lpstr>
      <vt:lpstr>Protobuf : Fonctionnement</vt:lpstr>
      <vt:lpstr>Langage descripteur</vt:lpstr>
      <vt:lpstr>Générateur de code</vt:lpstr>
      <vt:lpstr>Générateur de code</vt:lpstr>
      <vt:lpstr>Générateur de code</vt:lpstr>
      <vt:lpstr>Format sérialisé</vt:lpstr>
      <vt:lpstr>Avantages</vt:lpstr>
      <vt:lpstr>Inconvénients</vt:lpstr>
      <vt:lpstr>Et Maintenant ?</vt:lpstr>
      <vt:lpstr>Notre cas de figure</vt:lpstr>
      <vt:lpstr>Appels REST</vt:lpstr>
      <vt:lpstr>Issue</vt:lpstr>
      <vt:lpstr>Et donc ?</vt:lpstr>
      <vt:lpstr>Pour consommer le REST</vt:lpstr>
      <vt:lpstr>Pourquoi Retrofit</vt:lpstr>
      <vt:lpstr>Issues.toString</vt:lpstr>
      <vt:lpstr>Issues.toString</vt:lpstr>
      <vt:lpstr>Issues.toString</vt:lpstr>
      <vt:lpstr>Converter</vt:lpstr>
      <vt:lpstr>AnyProto</vt:lpstr>
      <vt:lpstr>Retour au WebService</vt:lpstr>
      <vt:lpstr>DEMO</vt:lpstr>
      <vt:lpstr>Stockage Local</vt:lpstr>
      <vt:lpstr>Conlusion : La panacée ?</vt:lpstr>
      <vt:lpstr>Conclusion Bis</vt:lpstr>
    </vt:vector>
  </TitlesOfParts>
  <Company>Coolface Interactive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Charles-Marie Ambrosetti</dc:creator>
  <cp:lastModifiedBy>Charles-Marie Ambrosetti</cp:lastModifiedBy>
  <cp:revision>39</cp:revision>
  <dcterms:created xsi:type="dcterms:W3CDTF">2016-04-02T20:23:48Z</dcterms:created>
  <dcterms:modified xsi:type="dcterms:W3CDTF">2016-04-10T16:38:30Z</dcterms:modified>
</cp:coreProperties>
</file>