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6" r:id="rId18"/>
    <p:sldId id="275" r:id="rId19"/>
    <p:sldId id="274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70" r:id="rId38"/>
    <p:sldId id="271" r:id="rId3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78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uare.github.io/retrof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Copycat/anyprot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4" Type="http://schemas.openxmlformats.org/officeDocument/2006/relationships/hyperlink" Target="https://github.com/Atry/sbt-cpp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olstice.org/protobuf-maven-plug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</a:t>
            </a:r>
            <a:r>
              <a:rPr lang="fr-FR" dirty="0" err="1" smtClean="0"/>
              <a:t>Powered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protobuf</a:t>
            </a:r>
            <a:r>
              <a:rPr lang="fr-FR" dirty="0" smtClean="0"/>
              <a:t> pour faire le café.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47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6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On n’a pas le temps d’apprendre beaucoup de nouvelles technos.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</a:t>
            </a:r>
            <a:r>
              <a:rPr lang="fr-FR" dirty="0" smtClean="0"/>
              <a:t>consultation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Appels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du JSON</a:t>
            </a:r>
          </a:p>
          <a:p>
            <a:endParaRPr lang="fr-FR" dirty="0"/>
          </a:p>
          <a:p>
            <a:r>
              <a:rPr lang="fr-FR" dirty="0" smtClean="0"/>
              <a:t>Les issues d’un </a:t>
            </a:r>
            <a:r>
              <a:rPr lang="fr-FR" dirty="0" err="1" smtClean="0"/>
              <a:t>repository</a:t>
            </a:r>
            <a:r>
              <a:rPr lang="fr-FR" dirty="0" smtClean="0"/>
              <a:t>  :</a:t>
            </a:r>
          </a:p>
          <a:p>
            <a:pPr lvl="1"/>
            <a:r>
              <a:rPr lang="fr-FR" dirty="0" smtClean="0"/>
              <a:t>GET /repos/:</a:t>
            </a:r>
            <a:r>
              <a:rPr lang="fr-FR" dirty="0" err="1" smtClean="0"/>
              <a:t>owner</a:t>
            </a:r>
            <a:r>
              <a:rPr lang="fr-FR" dirty="0" smtClean="0"/>
              <a:t>/:repo/issues</a:t>
            </a:r>
          </a:p>
        </p:txBody>
      </p:sp>
    </p:spTree>
    <p:extLst>
      <p:ext uri="{BB962C8B-B14F-4D97-AF65-F5344CB8AC3E}">
        <p14:creationId xmlns:p14="http://schemas.microsoft.com/office/powerpoint/2010/main" val="407360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Créons un objet </a:t>
            </a:r>
            <a:r>
              <a:rPr lang="fr-FR" dirty="0" err="1"/>
              <a:t>P</a:t>
            </a:r>
            <a:r>
              <a:rPr lang="fr-FR" dirty="0" err="1" smtClean="0"/>
              <a:t>rotobuf</a:t>
            </a:r>
            <a:r>
              <a:rPr lang="fr-FR" dirty="0" smtClean="0"/>
              <a:t> basique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/>
              <a:t>Issue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id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number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title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state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body = </a:t>
            </a:r>
            <a:r>
              <a:rPr lang="fr-FR" dirty="0">
                <a:solidFill>
                  <a:srgbClr val="0000FF"/>
                </a:solidFill>
              </a:rPr>
              <a:t>5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</a:p>
          <a:p>
            <a:endParaRPr lang="fr-FR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message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Issues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	</a:t>
            </a:r>
            <a:r>
              <a:rPr lang="fr-FR" b="1" dirty="0" err="1">
                <a:solidFill>
                  <a:srgbClr val="011893"/>
                </a:solidFill>
                <a:ea typeface="Menlo"/>
                <a:cs typeface="Menlo"/>
              </a:rPr>
              <a:t>repeated</a:t>
            </a: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 issues = </a:t>
            </a:r>
            <a:r>
              <a:rPr lang="fr-FR" dirty="0">
                <a:solidFill>
                  <a:srgbClr val="0432FF"/>
                </a:solidFill>
                <a:ea typeface="Menlo"/>
                <a:cs typeface="Menlo"/>
              </a:rPr>
              <a:t>1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4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donc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plus : </a:t>
            </a:r>
          </a:p>
          <a:p>
            <a:pPr lvl="1"/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Objets générés (+ </a:t>
            </a:r>
            <a:r>
              <a:rPr lang="fr-FR" dirty="0" err="1" smtClean="0"/>
              <a:t>builder</a:t>
            </a:r>
            <a:r>
              <a:rPr lang="fr-FR" dirty="0" smtClean="0"/>
              <a:t> + </a:t>
            </a:r>
            <a:r>
              <a:rPr lang="fr-FR" dirty="0" err="1" smtClean="0"/>
              <a:t>toString</a:t>
            </a:r>
            <a:r>
              <a:rPr lang="fr-FR" dirty="0" smtClean="0"/>
              <a:t>, etc.)</a:t>
            </a:r>
          </a:p>
          <a:p>
            <a:endParaRPr lang="fr-FR" dirty="0"/>
          </a:p>
          <a:p>
            <a:r>
              <a:rPr lang="fr-FR" dirty="0" smtClean="0"/>
              <a:t>Mais on ne peut pas consommer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WebService</a:t>
            </a:r>
            <a:r>
              <a:rPr lang="fr-FR" dirty="0" smtClean="0"/>
              <a:t> produit du </a:t>
            </a:r>
            <a:r>
              <a:rPr lang="fr-FR" dirty="0" err="1" smtClean="0"/>
              <a:t>json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5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consommer le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Retrofit</a:t>
            </a:r>
            <a:r>
              <a:rPr lang="fr-FR" dirty="0" smtClean="0"/>
              <a:t> : </a:t>
            </a:r>
          </a:p>
          <a:p>
            <a:pPr lvl="1"/>
            <a:r>
              <a:rPr lang="fr-FR" dirty="0">
                <a:hlinkClick r:id="rId2"/>
              </a:rPr>
              <a:t>http://square.github.io/retrofit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Version 1.9.0</a:t>
            </a:r>
          </a:p>
          <a:p>
            <a:pPr lvl="1"/>
            <a:r>
              <a:rPr lang="fr-FR" dirty="0" smtClean="0"/>
              <a:t>S’appuie sur </a:t>
            </a:r>
            <a:r>
              <a:rPr lang="fr-FR" dirty="0" err="1" smtClean="0"/>
              <a:t>okHttp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Définition d’une interface avec des annotations. </a:t>
            </a:r>
          </a:p>
          <a:p>
            <a:r>
              <a:rPr lang="fr-FR" dirty="0" smtClean="0"/>
              <a:t>Utilisation d’objets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r>
              <a:rPr lang="fr-FR" dirty="0" smtClean="0"/>
              <a:t>Largement </a:t>
            </a:r>
            <a:r>
              <a:rPr lang="fr-FR" dirty="0" err="1" smtClean="0"/>
              <a:t>plébicité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Converters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Classe permettant de convertir Objet &lt;-&gt; Format Sérialisé</a:t>
            </a:r>
          </a:p>
          <a:p>
            <a:pPr lvl="1"/>
            <a:r>
              <a:rPr lang="fr-FR" dirty="0" smtClean="0"/>
              <a:t>Possibilité de créer ses </a:t>
            </a:r>
            <a:r>
              <a:rPr lang="fr-FR" dirty="0" err="1" smtClean="0"/>
              <a:t>converters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5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79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433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Conversion </a:t>
            </a: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r>
              <a:rPr lang="fr-FR" dirty="0" smtClean="0"/>
              <a:t> OK</a:t>
            </a:r>
          </a:p>
          <a:p>
            <a:endParaRPr lang="fr-FR" dirty="0"/>
          </a:p>
          <a:p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r>
              <a:rPr lang="fr-FR" dirty="0" smtClean="0"/>
              <a:t> ? </a:t>
            </a:r>
            <a:endParaRPr lang="fr-FR" dirty="0"/>
          </a:p>
          <a:p>
            <a:pPr lvl="1"/>
            <a:r>
              <a:rPr lang="fr-FR" dirty="0" smtClean="0"/>
              <a:t>OK gr</a:t>
            </a:r>
            <a:r>
              <a:rPr lang="fr-FR" dirty="0" smtClean="0"/>
              <a:t>âce au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OK grâce aux </a:t>
            </a:r>
            <a:r>
              <a:rPr lang="fr-FR" dirty="0" err="1" smtClean="0"/>
              <a:t>FieldDescriptor</a:t>
            </a:r>
            <a:r>
              <a:rPr lang="fr-FR" dirty="0" smtClean="0"/>
              <a:t> qui contiennent :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Numéro</a:t>
            </a:r>
          </a:p>
          <a:p>
            <a:pPr lvl="2"/>
            <a:r>
              <a:rPr lang="fr-FR" dirty="0" smtClean="0"/>
              <a:t>Type et Type Java</a:t>
            </a:r>
          </a:p>
          <a:p>
            <a:pPr lvl="2"/>
            <a:r>
              <a:rPr lang="fr-FR" dirty="0" smtClean="0"/>
              <a:t>Et plus encore</a:t>
            </a:r>
            <a:r>
              <a:rPr lang="is-IS" dirty="0" smtClean="0"/>
              <a:t>…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AnyProto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Librairie Perso : </a:t>
            </a:r>
          </a:p>
          <a:p>
            <a:pPr lvl="1"/>
            <a:r>
              <a:rPr lang="fr-FR" dirty="0">
                <a:hlinkClick r:id="rId2"/>
              </a:rPr>
              <a:t>https://github.com/TheCopycat/</a:t>
            </a:r>
            <a:r>
              <a:rPr lang="fr-FR" dirty="0" smtClean="0">
                <a:hlinkClick r:id="rId2"/>
              </a:rPr>
              <a:t>anyproto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Contient : </a:t>
            </a:r>
          </a:p>
          <a:p>
            <a:pPr lvl="1"/>
            <a:r>
              <a:rPr lang="fr-FR" dirty="0" err="1" smtClean="0"/>
              <a:t>AnyProto</a:t>
            </a:r>
            <a:r>
              <a:rPr lang="fr-FR" dirty="0" smtClean="0"/>
              <a:t> : Une classe qui permet de convertir n’importe quoi &lt;-&gt; </a:t>
            </a:r>
            <a:r>
              <a:rPr lang="fr-FR" dirty="0" err="1" smtClean="0"/>
              <a:t>protobuf</a:t>
            </a:r>
            <a:r>
              <a:rPr lang="fr-FR" dirty="0" smtClean="0"/>
              <a:t> (n’importe quoi = </a:t>
            </a:r>
            <a:r>
              <a:rPr lang="fr-FR" dirty="0" err="1" smtClean="0"/>
              <a:t>json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</a:t>
            </a:r>
            <a:r>
              <a:rPr lang="fr-FR" dirty="0" err="1" smtClean="0"/>
              <a:t>protobuf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Converter</a:t>
            </a:r>
            <a:r>
              <a:rPr lang="fr-FR" dirty="0" smtClean="0"/>
              <a:t> </a:t>
            </a:r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Sample</a:t>
            </a:r>
            <a:r>
              <a:rPr lang="fr-FR" dirty="0" smtClean="0"/>
              <a:t> (qui s’interface avec un appli </a:t>
            </a:r>
            <a:r>
              <a:rPr lang="fr-FR" dirty="0" err="1" smtClean="0"/>
              <a:t>jhipster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22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au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GithubService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@GET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"/repos/{user}/{repo}/issues"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public </a:t>
            </a:r>
            <a:r>
              <a:rPr lang="fr-FR" sz="2000" dirty="0"/>
              <a:t>List&lt;</a:t>
            </a:r>
            <a:r>
              <a:rPr lang="fr-FR" sz="2000" dirty="0" err="1"/>
              <a:t>Github.Issue</a:t>
            </a:r>
            <a:r>
              <a:rPr lang="fr-FR" sz="2000" dirty="0"/>
              <a:t>&gt; </a:t>
            </a:r>
            <a:r>
              <a:rPr lang="fr-FR" sz="2000" dirty="0" err="1"/>
              <a:t>fetchIssues</a:t>
            </a:r>
            <a:r>
              <a:rPr lang="fr-FR" sz="2000" dirty="0" smtClean="0"/>
              <a:t>(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"user"</a:t>
            </a:r>
            <a:r>
              <a:rPr lang="fr-FR" sz="2000" dirty="0"/>
              <a:t>)String user,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"repo"</a:t>
            </a:r>
            <a:r>
              <a:rPr lang="fr-FR" sz="2000" dirty="0"/>
              <a:t>) String repo)</a:t>
            </a:r>
            <a:r>
              <a:rPr lang="fr-FR" sz="2000" dirty="0" smtClean="0"/>
              <a:t>;</a:t>
            </a:r>
          </a:p>
          <a:p>
            <a:pPr marL="400050"/>
            <a:r>
              <a:rPr lang="fr-FR" sz="2800" dirty="0" smtClean="0"/>
              <a:t>Adapter et Service : </a:t>
            </a:r>
          </a:p>
          <a:p>
            <a:pPr marL="514350" lvl="1" indent="0">
              <a:buNone/>
            </a:pPr>
            <a:r>
              <a:rPr lang="fr-FR" sz="2000" dirty="0" err="1"/>
              <a:t>RestAdapter</a:t>
            </a:r>
            <a:r>
              <a:rPr lang="fr-FR" sz="2000" dirty="0"/>
              <a:t> adapter = 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RestAdapter.Builder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setConverter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AnyProtoConverter</a:t>
            </a:r>
            <a:r>
              <a:rPr lang="fr-FR" sz="2000" dirty="0"/>
              <a:t>())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setEndpoint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https</a:t>
            </a:r>
            <a:r>
              <a:rPr lang="fr-FR" sz="2000" b="1" dirty="0">
                <a:solidFill>
                  <a:srgbClr val="008000"/>
                </a:solidFill>
              </a:rPr>
              <a:t>://</a:t>
            </a:r>
            <a:r>
              <a:rPr lang="fr-FR" sz="2000" b="1" dirty="0" err="1">
                <a:solidFill>
                  <a:srgbClr val="008000"/>
                </a:solidFill>
              </a:rPr>
              <a:t>api.github.com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build</a:t>
            </a:r>
            <a:r>
              <a:rPr lang="fr-FR" sz="2000" dirty="0"/>
              <a:t>();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GithubService</a:t>
            </a:r>
            <a:r>
              <a:rPr lang="fr-FR" sz="2000" dirty="0"/>
              <a:t> </a:t>
            </a:r>
            <a:r>
              <a:rPr lang="fr-FR" sz="2000" dirty="0" err="1"/>
              <a:t>githubService</a:t>
            </a:r>
            <a:r>
              <a:rPr lang="fr-FR" sz="2000" dirty="0"/>
              <a:t> = </a:t>
            </a:r>
            <a:r>
              <a:rPr lang="fr-FR" sz="2000" dirty="0" err="1"/>
              <a:t>adapter.create</a:t>
            </a:r>
            <a:r>
              <a:rPr lang="fr-FR" sz="2000" dirty="0"/>
              <a:t>(</a:t>
            </a:r>
            <a:r>
              <a:rPr lang="fr-FR" sz="2000" dirty="0" err="1"/>
              <a:t>GithubService.</a:t>
            </a:r>
            <a:r>
              <a:rPr lang="fr-FR" sz="2000" b="1" dirty="0" err="1">
                <a:solidFill>
                  <a:srgbClr val="000080"/>
                </a:solidFill>
              </a:rPr>
              <a:t>class</a:t>
            </a:r>
            <a:r>
              <a:rPr lang="fr-FR" sz="2000" dirty="0"/>
              <a:t>);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928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2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dispose de plusieurs type de stockages locaux</a:t>
            </a:r>
          </a:p>
          <a:p>
            <a:endParaRPr lang="fr-FR" dirty="0"/>
          </a:p>
          <a:p>
            <a:r>
              <a:rPr lang="fr-FR" dirty="0" err="1" smtClean="0"/>
              <a:t>SharedPreferences</a:t>
            </a:r>
            <a:r>
              <a:rPr lang="fr-FR" dirty="0"/>
              <a:t> </a:t>
            </a:r>
            <a:r>
              <a:rPr lang="fr-FR" dirty="0" smtClean="0"/>
              <a:t>: Pour les clé/valeurs </a:t>
            </a:r>
          </a:p>
          <a:p>
            <a:endParaRPr lang="fr-FR" dirty="0"/>
          </a:p>
          <a:p>
            <a:r>
              <a:rPr lang="fr-FR" dirty="0" err="1" smtClean="0"/>
              <a:t>SQLite</a:t>
            </a:r>
            <a:r>
              <a:rPr lang="fr-FR" dirty="0" smtClean="0"/>
              <a:t>/</a:t>
            </a:r>
            <a:r>
              <a:rPr lang="fr-FR" dirty="0" err="1" smtClean="0"/>
              <a:t>ContentProviders</a:t>
            </a:r>
            <a:r>
              <a:rPr lang="fr-FR" dirty="0" smtClean="0"/>
              <a:t> : Format de données complexes.</a:t>
            </a:r>
          </a:p>
          <a:p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External</a:t>
            </a:r>
            <a:r>
              <a:rPr lang="fr-FR" dirty="0" smtClean="0"/>
              <a:t> Storage : Sauvegarde de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1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 </a:t>
            </a:r>
            <a:r>
              <a:rPr lang="fr-FR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Bonnes Pratiques pour les Modèles de données</a:t>
            </a:r>
          </a:p>
          <a:p>
            <a:endParaRPr lang="fr-FR" dirty="0"/>
          </a:p>
          <a:p>
            <a:r>
              <a:rPr lang="fr-FR" dirty="0" smtClean="0"/>
              <a:t>Des tonnes de </a:t>
            </a:r>
            <a:r>
              <a:rPr lang="fr-FR" dirty="0" err="1" smtClean="0"/>
              <a:t>BoilerPlate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Scripts de création/d’update</a:t>
            </a:r>
          </a:p>
          <a:p>
            <a:pPr lvl="1"/>
            <a:r>
              <a:rPr lang="fr-FR" dirty="0" smtClean="0"/>
              <a:t>Déclaration du Content Provider</a:t>
            </a:r>
          </a:p>
          <a:p>
            <a:pPr lvl="1"/>
            <a:r>
              <a:rPr lang="fr-FR" dirty="0" smtClean="0"/>
              <a:t>Conversion en </a:t>
            </a:r>
            <a:r>
              <a:rPr lang="fr-FR" dirty="0" err="1" smtClean="0"/>
              <a:t>ContentValues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 modèle complexe peut </a:t>
            </a:r>
            <a:r>
              <a:rPr lang="fr-FR" dirty="0" smtClean="0"/>
              <a:t>être peu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7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Propos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</a:t>
            </a:r>
            <a:r>
              <a:rPr lang="fr-FR" dirty="0" err="1" smtClean="0"/>
              <a:t>Protobuf</a:t>
            </a:r>
            <a:r>
              <a:rPr lang="fr-FR" dirty="0" smtClean="0"/>
              <a:t> nous apporte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est </a:t>
            </a:r>
            <a:r>
              <a:rPr lang="fr-FR" dirty="0" err="1" smtClean="0"/>
              <a:t>sérialisable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La sérialisation est relativement rapide.</a:t>
            </a:r>
            <a:endParaRPr lang="fr-FR" dirty="0"/>
          </a:p>
          <a:p>
            <a:pPr lvl="1"/>
            <a:r>
              <a:rPr lang="fr-FR" dirty="0" smtClean="0"/>
              <a:t>Les volumes de données en embarqué sont petits.</a:t>
            </a:r>
          </a:p>
          <a:p>
            <a:pPr lvl="1"/>
            <a:r>
              <a:rPr lang="fr-FR" dirty="0" smtClean="0"/>
              <a:t>On peut négliger le co</a:t>
            </a:r>
            <a:r>
              <a:rPr lang="fr-FR" dirty="0" smtClean="0"/>
              <a:t>ût de sérialisation/</a:t>
            </a:r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On ne recherche pas la performance absolue.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Storage/</a:t>
            </a:r>
            <a:r>
              <a:rPr lang="fr-FR" dirty="0" err="1" smtClean="0"/>
              <a:t>External</a:t>
            </a:r>
            <a:r>
              <a:rPr lang="fr-FR" dirty="0" smtClean="0"/>
              <a:t> 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dans un fichier en binaire</a:t>
            </a:r>
          </a:p>
          <a:p>
            <a:endParaRPr lang="fr-FR" dirty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toByteArray</a:t>
            </a:r>
            <a:r>
              <a:rPr lang="fr-FR" dirty="0" smtClean="0"/>
              <a:t>() pour convertir en binaire.</a:t>
            </a:r>
          </a:p>
          <a:p>
            <a:endParaRPr lang="fr-FR" dirty="0"/>
          </a:p>
          <a:p>
            <a:r>
              <a:rPr lang="fr-FR" dirty="0" smtClean="0"/>
              <a:t>Possibilité d’utiliser les IO</a:t>
            </a:r>
          </a:p>
          <a:p>
            <a:pPr lvl="1"/>
            <a:r>
              <a:rPr lang="fr-FR" dirty="0" err="1" smtClean="0"/>
              <a:t>InputStream</a:t>
            </a:r>
            <a:r>
              <a:rPr lang="fr-FR" dirty="0" smtClean="0"/>
              <a:t> pour la lecture</a:t>
            </a:r>
          </a:p>
          <a:p>
            <a:pPr lvl="1"/>
            <a:r>
              <a:rPr lang="fr-FR" dirty="0" err="1" smtClean="0"/>
              <a:t>OutputStream</a:t>
            </a:r>
            <a:r>
              <a:rPr lang="fr-FR" dirty="0" smtClean="0"/>
              <a:t> pour l’écriture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182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Nécessité d’avoir un type « primitif » :</a:t>
            </a:r>
          </a:p>
          <a:p>
            <a:pPr lvl="1"/>
            <a:r>
              <a:rPr lang="fr-FR" dirty="0" smtClean="0"/>
              <a:t>Nombre, </a:t>
            </a:r>
            <a:r>
              <a:rPr lang="fr-FR" dirty="0" err="1" smtClean="0"/>
              <a:t>booleen</a:t>
            </a:r>
            <a:r>
              <a:rPr lang="fr-FR" dirty="0" smtClean="0"/>
              <a:t>, chaine</a:t>
            </a:r>
          </a:p>
          <a:p>
            <a:pPr lvl="1"/>
            <a:r>
              <a:rPr lang="fr-FR" dirty="0" smtClean="0"/>
              <a:t>Pas de possibilité d’avoir du binaire</a:t>
            </a:r>
          </a:p>
          <a:p>
            <a:pPr lvl="1"/>
            <a:endParaRPr lang="fr-FR" dirty="0"/>
          </a:p>
          <a:p>
            <a:r>
              <a:rPr lang="fr-FR" dirty="0" smtClean="0"/>
              <a:t>Possibilité de convertir le binaire en chaine base64</a:t>
            </a:r>
          </a:p>
        </p:txBody>
      </p:sp>
    </p:spTree>
    <p:extLst>
      <p:ext uri="{BB962C8B-B14F-4D97-AF65-F5344CB8AC3E}">
        <p14:creationId xmlns:p14="http://schemas.microsoft.com/office/powerpoint/2010/main" val="3285981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38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Pas facile de mettre à jour des applications sur les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Nécessiter de limiter au maximum les mises à jour.</a:t>
            </a:r>
          </a:p>
          <a:p>
            <a:endParaRPr lang="fr-FR" dirty="0"/>
          </a:p>
          <a:p>
            <a:r>
              <a:rPr lang="fr-FR" dirty="0" smtClean="0"/>
              <a:t>Pratique du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flipping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Les fonctionnalités sont présentes</a:t>
            </a:r>
          </a:p>
          <a:p>
            <a:pPr lvl="1"/>
            <a:r>
              <a:rPr lang="fr-FR" dirty="0" smtClean="0"/>
              <a:t>Elles sont activables ou </a:t>
            </a:r>
            <a:r>
              <a:rPr lang="fr-FR" dirty="0" err="1" smtClean="0"/>
              <a:t>désactivables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745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 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à interroger</a:t>
            </a:r>
          </a:p>
          <a:p>
            <a:endParaRPr lang="fr-FR" dirty="0"/>
          </a:p>
          <a:p>
            <a:r>
              <a:rPr lang="fr-FR" dirty="0" smtClean="0"/>
              <a:t>Contient les informations de paramétrage</a:t>
            </a:r>
          </a:p>
          <a:p>
            <a:endParaRPr lang="fr-FR" dirty="0"/>
          </a:p>
          <a:p>
            <a:r>
              <a:rPr lang="fr-FR" dirty="0" smtClean="0"/>
              <a:t>Ensemble de clés valeurs primitives </a:t>
            </a:r>
          </a:p>
          <a:p>
            <a:pPr lvl="1"/>
            <a:r>
              <a:rPr lang="fr-FR" dirty="0" smtClean="0"/>
              <a:t>String 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Entiers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49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SharedPreference</a:t>
            </a:r>
            <a:r>
              <a:rPr lang="fr-FR" dirty="0" smtClean="0"/>
              <a:t> pour les paramètres.</a:t>
            </a:r>
          </a:p>
          <a:p>
            <a:endParaRPr lang="fr-FR" dirty="0"/>
          </a:p>
          <a:p>
            <a:r>
              <a:rPr lang="fr-FR" dirty="0" smtClean="0"/>
              <a:t>Initialisé avec un fichier XML.</a:t>
            </a:r>
          </a:p>
          <a:p>
            <a:endParaRPr lang="fr-FR" dirty="0"/>
          </a:p>
          <a:p>
            <a:r>
              <a:rPr lang="fr-FR" dirty="0" smtClean="0"/>
              <a:t>On veut </a:t>
            </a:r>
            <a:r>
              <a:rPr lang="fr-FR" smtClean="0"/>
              <a:t>pouvoir l’éditer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909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Conlusion</a:t>
            </a:r>
            <a:r>
              <a:rPr lang="fr-FR" dirty="0" smtClean="0"/>
              <a:t> 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Bis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Bus de communication via chat IRC.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Propos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Aka</a:t>
            </a:r>
            <a:r>
              <a:rPr lang="fr-FR" dirty="0" smtClean="0"/>
              <a:t> Protocol Buffers</a:t>
            </a:r>
          </a:p>
          <a:p>
            <a:endParaRPr lang="fr-FR" dirty="0"/>
          </a:p>
          <a:p>
            <a:r>
              <a:rPr lang="fr-FR" dirty="0" smtClean="0"/>
              <a:t>Langage de sérialisation binaire</a:t>
            </a:r>
          </a:p>
          <a:p>
            <a:endParaRPr lang="fr-FR" dirty="0" smtClean="0"/>
          </a:p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 </a:t>
            </a:r>
          </a:p>
          <a:p>
            <a:pPr lvl="2"/>
            <a:r>
              <a:rPr lang="fr-FR" dirty="0" err="1" smtClean="0"/>
              <a:t>Protoc</a:t>
            </a:r>
            <a:r>
              <a:rPr lang="fr-FR" dirty="0" smtClean="0"/>
              <a:t> (pour </a:t>
            </a:r>
            <a:r>
              <a:rPr lang="fr-FR" b="1" dirty="0" err="1"/>
              <a:t>P</a:t>
            </a:r>
            <a:r>
              <a:rPr lang="fr-FR" b="1" dirty="0" err="1" smtClean="0"/>
              <a:t>roto</a:t>
            </a:r>
            <a:r>
              <a:rPr lang="fr-FR" dirty="0" err="1" smtClean="0"/>
              <a:t>buf</a:t>
            </a:r>
            <a:r>
              <a:rPr lang="fr-FR" dirty="0" smtClean="0"/>
              <a:t> </a:t>
            </a:r>
            <a:r>
              <a:rPr lang="fr-FR" b="1" dirty="0" smtClean="0"/>
              <a:t>C</a:t>
            </a:r>
            <a:r>
              <a:rPr lang="fr-FR" dirty="0" smtClean="0"/>
              <a:t>ompiler)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/>
              <a:t>Le fichier généré est relativement imbittable </a:t>
            </a:r>
          </a:p>
          <a:p>
            <a:endParaRPr lang="fr-FR" dirty="0" smtClean="0"/>
          </a:p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11666</TotalTime>
  <Words>1003</Words>
  <Application>Microsoft Macintosh PowerPoint</Application>
  <PresentationFormat>Présentation à l'écran (4:3)</PresentationFormat>
  <Paragraphs>271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Protobuf Powered Android</vt:lpstr>
      <vt:lpstr>Présentation</vt:lpstr>
      <vt:lpstr>A Propos</vt:lpstr>
      <vt:lpstr>A Propos 2</vt:lpstr>
      <vt:lpstr>Protobuf</vt:lpstr>
      <vt:lpstr>Protobuf : Fonctionnement</vt:lpstr>
      <vt:lpstr>Langage descripteur</vt:lpstr>
      <vt:lpstr>Générateur de code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Notre cas de figure</vt:lpstr>
      <vt:lpstr>Appels REST</vt:lpstr>
      <vt:lpstr>Issue</vt:lpstr>
      <vt:lpstr>Et donc ?</vt:lpstr>
      <vt:lpstr>Pour consommer le REST</vt:lpstr>
      <vt:lpstr>Pourquoi Retrofit</vt:lpstr>
      <vt:lpstr>Issues.toString</vt:lpstr>
      <vt:lpstr>Issues.toString</vt:lpstr>
      <vt:lpstr>Issues.toString</vt:lpstr>
      <vt:lpstr>Converter</vt:lpstr>
      <vt:lpstr>AnyProto</vt:lpstr>
      <vt:lpstr>Retour au WebService</vt:lpstr>
      <vt:lpstr>DEMO</vt:lpstr>
      <vt:lpstr>Stockage Local</vt:lpstr>
      <vt:lpstr>Content Provider SQLite</vt:lpstr>
      <vt:lpstr>Ce que Protobuf nous apporte</vt:lpstr>
      <vt:lpstr>Internal Storage/External Storage</vt:lpstr>
      <vt:lpstr>SharedPreference ?</vt:lpstr>
      <vt:lpstr>DEMO</vt:lpstr>
      <vt:lpstr>Paramétrage</vt:lpstr>
      <vt:lpstr>Télé Paramétrage</vt:lpstr>
      <vt:lpstr>Paramétrage Android</vt:lpstr>
      <vt:lpstr>Conlusion : La panacée ?</vt:lpstr>
      <vt:lpstr>Conclusion Bis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Charles-Marie Ambrosetti</cp:lastModifiedBy>
  <cp:revision>50</cp:revision>
  <dcterms:created xsi:type="dcterms:W3CDTF">2016-04-02T20:23:48Z</dcterms:created>
  <dcterms:modified xsi:type="dcterms:W3CDTF">2016-04-14T18:54:49Z</dcterms:modified>
</cp:coreProperties>
</file>