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295" r:id="rId5"/>
    <p:sldId id="305" r:id="rId6"/>
    <p:sldId id="306" r:id="rId7"/>
    <p:sldId id="29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65" r:id="rId17"/>
    <p:sldId id="266" r:id="rId18"/>
    <p:sldId id="267" r:id="rId19"/>
    <p:sldId id="268" r:id="rId20"/>
    <p:sldId id="269" r:id="rId21"/>
    <p:sldId id="273" r:id="rId22"/>
    <p:sldId id="276" r:id="rId23"/>
    <p:sldId id="275" r:id="rId24"/>
    <p:sldId id="274" r:id="rId25"/>
    <p:sldId id="278" r:id="rId26"/>
    <p:sldId id="277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9" r:id="rId43"/>
    <p:sldId id="300" r:id="rId44"/>
    <p:sldId id="301" r:id="rId45"/>
    <p:sldId id="303" r:id="rId46"/>
    <p:sldId id="302" r:id="rId47"/>
    <p:sldId id="304" r:id="rId48"/>
    <p:sldId id="270" r:id="rId49"/>
    <p:sldId id="271" r:id="rId5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F19B-9563-F042-816E-6C7946FA7A3B}" type="datetimeFigureOut">
              <a:rPr lang="fr-FR" smtClean="0"/>
              <a:t>25/04/2016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2" Type="http://schemas.openxmlformats.org/officeDocument/2006/relationships/hyperlink" Target="https://www.xolstice.org/protobuf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ry/sbt-cpp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opycat" TargetMode="External"/><Relationship Id="rId2" Type="http://schemas.openxmlformats.org/officeDocument/2006/relationships/hyperlink" Target="https://twitch.tv/deathkatapo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Copycat/anyprot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</a:t>
            </a:r>
            <a:r>
              <a:rPr lang="fr-FR" dirty="0" err="1" smtClean="0"/>
              <a:t>Powered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protobuf</a:t>
            </a:r>
            <a:r>
              <a:rPr lang="fr-FR" dirty="0" smtClean="0"/>
              <a:t> pour faire le café.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4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Fichier .proto déclaratif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option </a:t>
            </a:r>
            <a:r>
              <a:rPr lang="fr-FR" dirty="0" err="1"/>
              <a:t>java_package</a:t>
            </a:r>
            <a:r>
              <a:rPr lang="fr-FR" dirty="0"/>
              <a:t> = </a:t>
            </a:r>
            <a:r>
              <a:rPr lang="fr-FR" b="1" dirty="0">
                <a:solidFill>
                  <a:srgbClr val="008000"/>
                </a:solidFill>
              </a:rPr>
              <a:t>"</a:t>
            </a:r>
            <a:r>
              <a:rPr lang="fr-FR" b="1" dirty="0" err="1">
                <a:solidFill>
                  <a:srgbClr val="008000"/>
                </a:solidFill>
              </a:rPr>
              <a:t>fr.clouddev.protobuf.preferences</a:t>
            </a:r>
            <a:r>
              <a:rPr lang="fr-FR" b="1" dirty="0">
                <a:solidFill>
                  <a:srgbClr val="008000"/>
                </a:solidFill>
              </a:rPr>
              <a:t>"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Preferences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int64 </a:t>
            </a:r>
            <a:r>
              <a:rPr lang="fr-FR" dirty="0" err="1"/>
              <a:t>interval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user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repo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nb_issues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}</a:t>
            </a:r>
            <a:endParaRPr lang="fr-FR" dirty="0" smtClean="0"/>
          </a:p>
          <a:p>
            <a:r>
              <a:rPr lang="fr-FR" dirty="0" smtClean="0"/>
              <a:t>Ordonnancement des valeurs</a:t>
            </a:r>
          </a:p>
          <a:p>
            <a:r>
              <a:rPr lang="fr-FR" dirty="0" smtClean="0"/>
              <a:t>Orienté objet : inclusion de messages dans des messages</a:t>
            </a:r>
          </a:p>
          <a:p>
            <a:r>
              <a:rPr lang="fr-FR" dirty="0" smtClean="0"/>
              <a:t>Support des types primitifs courants:  int32, int64, string, bytes, </a:t>
            </a:r>
            <a:r>
              <a:rPr lang="fr-FR" dirty="0" err="1" smtClean="0"/>
              <a:t>enum</a:t>
            </a:r>
            <a:endParaRPr lang="fr-FR" dirty="0" smtClean="0"/>
          </a:p>
          <a:p>
            <a:r>
              <a:rPr lang="fr-FR" dirty="0" smtClean="0"/>
              <a:t>Support des </a:t>
            </a:r>
            <a:r>
              <a:rPr lang="fr-FR" dirty="0" err="1" smtClean="0"/>
              <a:t>HashMap</a:t>
            </a:r>
            <a:r>
              <a:rPr lang="fr-FR" dirty="0" smtClean="0"/>
              <a:t> en version 3.0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/>
              <a:t>Le 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Charles-Marie Ambrosetti</a:t>
            </a:r>
          </a:p>
          <a:p>
            <a:pPr lvl="1"/>
            <a:r>
              <a:rPr lang="fr-FR" dirty="0" smtClean="0"/>
              <a:t>Lead </a:t>
            </a:r>
            <a:r>
              <a:rPr lang="fr-FR" dirty="0" err="1" smtClean="0"/>
              <a:t>Developer</a:t>
            </a:r>
            <a:r>
              <a:rPr lang="fr-FR" dirty="0" smtClean="0"/>
              <a:t> chez </a:t>
            </a:r>
            <a:r>
              <a:rPr lang="fr-FR" dirty="0" err="1" smtClean="0"/>
              <a:t>Worldline</a:t>
            </a:r>
            <a:endParaRPr lang="fr-FR" dirty="0" smtClean="0"/>
          </a:p>
          <a:p>
            <a:pPr lvl="1"/>
            <a:r>
              <a:rPr lang="fr-FR" dirty="0" smtClean="0"/>
              <a:t>Expert Junior en Programmation Fonctionnelle</a:t>
            </a:r>
          </a:p>
          <a:p>
            <a:pPr lvl="1"/>
            <a:endParaRPr lang="fr-FR" dirty="0"/>
          </a:p>
          <a:p>
            <a:r>
              <a:rPr lang="fr-FR" dirty="0" smtClean="0"/>
              <a:t>Passions : </a:t>
            </a:r>
          </a:p>
          <a:p>
            <a:pPr lvl="1"/>
            <a:r>
              <a:rPr lang="fr-FR" dirty="0" smtClean="0"/>
              <a:t>Jeux (</a:t>
            </a:r>
            <a:r>
              <a:rPr lang="fr-FR" dirty="0" smtClean="0">
                <a:hlinkClick r:id="rId2"/>
              </a:rPr>
              <a:t>https://twitch.tv/deathkatapoual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Code (</a:t>
            </a:r>
            <a:r>
              <a:rPr lang="fr-FR" dirty="0" smtClean="0">
                <a:hlinkClick r:id="rId3"/>
              </a:rPr>
              <a:t>https://github.com/thecopycat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Procrastination (Lien à venir)</a:t>
            </a:r>
          </a:p>
          <a:p>
            <a:pPr lvl="1"/>
            <a:r>
              <a:rPr lang="fr-FR" dirty="0" smtClean="0"/>
              <a:t>Les jeux de mots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Scala et son écosystème</a:t>
            </a:r>
          </a:p>
          <a:p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</p:txBody>
      </p:sp>
      <p:pic>
        <p:nvPicPr>
          <p:cNvPr id="3074" name="Picture 2" descr="C:\Utilisateurs\a501768\Pictures\Scal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9" y="1600200"/>
            <a:ext cx="2532111" cy="7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tilisateurs\a501768\Pictures\gatlin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800865"/>
            <a:ext cx="1583356" cy="12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tilisateurs\a501768\Pictures\android-logo-png-uji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67" y="4146367"/>
            <a:ext cx="1697601" cy="15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8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dispose de plusieurs type de stockages locaux</a:t>
            </a:r>
          </a:p>
          <a:p>
            <a:endParaRPr lang="fr-FR" dirty="0"/>
          </a:p>
          <a:p>
            <a:r>
              <a:rPr lang="fr-FR" dirty="0" err="1" smtClean="0"/>
              <a:t>SharedPreferences</a:t>
            </a:r>
            <a:r>
              <a:rPr lang="fr-FR" dirty="0"/>
              <a:t> </a:t>
            </a:r>
            <a:r>
              <a:rPr lang="fr-FR" dirty="0" smtClean="0"/>
              <a:t>: Pour les clé/valeurs </a:t>
            </a:r>
          </a:p>
          <a:p>
            <a:endParaRPr lang="fr-FR" dirty="0"/>
          </a:p>
          <a:p>
            <a:r>
              <a:rPr lang="fr-FR" dirty="0" err="1" smtClean="0"/>
              <a:t>SQLite</a:t>
            </a:r>
            <a:r>
              <a:rPr lang="fr-FR" dirty="0" smtClean="0"/>
              <a:t>/</a:t>
            </a:r>
            <a:r>
              <a:rPr lang="fr-FR" dirty="0" err="1" smtClean="0"/>
              <a:t>ContentProviders</a:t>
            </a:r>
            <a:r>
              <a:rPr lang="fr-FR" dirty="0" smtClean="0"/>
              <a:t> : Format de données complexes.</a:t>
            </a:r>
          </a:p>
          <a:p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Storage : Sauvegarde de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 </a:t>
            </a:r>
            <a:r>
              <a:rPr lang="fr-FR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Bonnes Pratiques pour les Modèles de données</a:t>
            </a:r>
          </a:p>
          <a:p>
            <a:endParaRPr lang="fr-FR" dirty="0"/>
          </a:p>
          <a:p>
            <a:r>
              <a:rPr lang="fr-FR" dirty="0" smtClean="0"/>
              <a:t>Des tonnes de </a:t>
            </a:r>
            <a:r>
              <a:rPr lang="fr-FR" dirty="0" err="1" smtClean="0"/>
              <a:t>BoilerPlate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Scripts de création/d’update</a:t>
            </a:r>
          </a:p>
          <a:p>
            <a:pPr lvl="1"/>
            <a:r>
              <a:rPr lang="fr-FR" dirty="0" smtClean="0"/>
              <a:t>Déclaration du Content Provider</a:t>
            </a:r>
          </a:p>
          <a:p>
            <a:pPr lvl="1"/>
            <a:r>
              <a:rPr lang="fr-FR" dirty="0" smtClean="0"/>
              <a:t>Conversion en </a:t>
            </a:r>
            <a:r>
              <a:rPr lang="fr-FR" dirty="0" err="1" smtClean="0"/>
              <a:t>ContentValues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modèle complexe peut être peu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74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Protobuf</a:t>
            </a:r>
            <a:r>
              <a:rPr lang="fr-FR" dirty="0" smtClean="0"/>
              <a:t> nous apporte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est </a:t>
            </a:r>
            <a:r>
              <a:rPr lang="fr-FR" dirty="0" err="1" smtClean="0"/>
              <a:t>sérialisable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La sérialisation est relativement rapide.</a:t>
            </a:r>
            <a:endParaRPr lang="fr-FR" dirty="0"/>
          </a:p>
          <a:p>
            <a:pPr lvl="1"/>
            <a:r>
              <a:rPr lang="fr-FR" dirty="0" smtClean="0"/>
              <a:t>Les volumes de données en embarqué sont petits.</a:t>
            </a:r>
          </a:p>
          <a:p>
            <a:pPr lvl="1"/>
            <a:r>
              <a:rPr lang="fr-FR" dirty="0" smtClean="0"/>
              <a:t>On peut négliger le coût de sérialisation/</a:t>
            </a:r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On ne recherche pas la performance absolue.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Storage/</a:t>
            </a:r>
            <a:r>
              <a:rPr lang="fr-FR" dirty="0" err="1" smtClean="0"/>
              <a:t>External</a:t>
            </a:r>
            <a:r>
              <a:rPr lang="fr-FR" dirty="0" smtClean="0"/>
              <a:t> 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dans un fichier en binaire</a:t>
            </a:r>
          </a:p>
          <a:p>
            <a:endParaRPr lang="fr-FR" dirty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toByteArray</a:t>
            </a:r>
            <a:r>
              <a:rPr lang="fr-FR" dirty="0" smtClean="0"/>
              <a:t>() pour convertir en binaire.</a:t>
            </a:r>
          </a:p>
          <a:p>
            <a:endParaRPr lang="fr-FR" dirty="0"/>
          </a:p>
          <a:p>
            <a:r>
              <a:rPr lang="fr-FR" dirty="0" smtClean="0"/>
              <a:t>Possibilité d’utiliser les IO</a:t>
            </a:r>
          </a:p>
          <a:p>
            <a:pPr lvl="1"/>
            <a:r>
              <a:rPr lang="fr-FR" dirty="0" err="1" smtClean="0"/>
              <a:t>InputStream</a:t>
            </a:r>
            <a:r>
              <a:rPr lang="fr-FR" dirty="0" smtClean="0"/>
              <a:t> pour la lecture</a:t>
            </a:r>
          </a:p>
          <a:p>
            <a:pPr lvl="1"/>
            <a:r>
              <a:rPr lang="fr-FR" dirty="0" err="1" smtClean="0"/>
              <a:t>OutputStream</a:t>
            </a:r>
            <a:r>
              <a:rPr lang="fr-FR" dirty="0" smtClean="0"/>
              <a:t> pour l’écriture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18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d’avoir un type « primitif » :</a:t>
            </a:r>
          </a:p>
          <a:p>
            <a:pPr lvl="1"/>
            <a:r>
              <a:rPr lang="fr-FR" dirty="0" smtClean="0"/>
              <a:t>Nombre, </a:t>
            </a:r>
            <a:r>
              <a:rPr lang="fr-FR" dirty="0" err="1" smtClean="0"/>
              <a:t>booleen</a:t>
            </a:r>
            <a:r>
              <a:rPr lang="fr-FR" dirty="0" smtClean="0"/>
              <a:t>, chaine</a:t>
            </a:r>
          </a:p>
          <a:p>
            <a:pPr lvl="1"/>
            <a:r>
              <a:rPr lang="fr-FR" dirty="0" smtClean="0"/>
              <a:t>Pas de possibilité d’avoir du binaire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convertir le binaire en chaine base64</a:t>
            </a:r>
          </a:p>
        </p:txBody>
      </p:sp>
    </p:spTree>
    <p:extLst>
      <p:ext uri="{BB962C8B-B14F-4D97-AF65-F5344CB8AC3E}">
        <p14:creationId xmlns:p14="http://schemas.microsoft.com/office/powerpoint/2010/main" val="328598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38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Pas facile de mettre à jour des applications sur les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Nécessiter de limiter au maximum les mises à jour.</a:t>
            </a:r>
          </a:p>
          <a:p>
            <a:endParaRPr lang="fr-FR" dirty="0"/>
          </a:p>
          <a:p>
            <a:r>
              <a:rPr lang="fr-FR" dirty="0" smtClean="0"/>
              <a:t>Pratique du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flipping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Les fonctionnalités sont présentes</a:t>
            </a:r>
          </a:p>
          <a:p>
            <a:pPr lvl="1"/>
            <a:r>
              <a:rPr lang="fr-FR" dirty="0" smtClean="0"/>
              <a:t>Elles sont activables ou </a:t>
            </a:r>
            <a:r>
              <a:rPr lang="fr-FR" dirty="0" err="1" smtClean="0"/>
              <a:t>désactivables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</a:t>
            </a:r>
            <a:r>
              <a:rPr lang="fr-FR" dirty="0" smtClean="0"/>
              <a:t>de temps. </a:t>
            </a:r>
          </a:p>
          <a:p>
            <a:endParaRPr lang="fr-FR" dirty="0"/>
          </a:p>
        </p:txBody>
      </p:sp>
      <p:pic>
        <p:nvPicPr>
          <p:cNvPr id="4" name="Image 3" descr="635793245144334758-Wentworth-Miller-Prison-Br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3" y="1417638"/>
            <a:ext cx="3307865" cy="4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2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 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à interroger</a:t>
            </a:r>
          </a:p>
          <a:p>
            <a:endParaRPr lang="fr-FR" dirty="0"/>
          </a:p>
          <a:p>
            <a:r>
              <a:rPr lang="fr-FR" dirty="0" smtClean="0"/>
              <a:t>Contient les informations de paramétrage</a:t>
            </a:r>
          </a:p>
          <a:p>
            <a:endParaRPr lang="fr-FR" dirty="0"/>
          </a:p>
          <a:p>
            <a:r>
              <a:rPr lang="fr-FR" dirty="0" smtClean="0"/>
              <a:t>Ensemble de clés valeurs primitives </a:t>
            </a:r>
          </a:p>
          <a:p>
            <a:pPr lvl="1"/>
            <a:r>
              <a:rPr lang="fr-FR" dirty="0" smtClean="0"/>
              <a:t>String 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Entiers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497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SharedPreference</a:t>
            </a:r>
            <a:r>
              <a:rPr lang="fr-FR" dirty="0" smtClean="0"/>
              <a:t> pour les paramètres.</a:t>
            </a:r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 err="1" smtClean="0"/>
              <a:t>sharedPreference</a:t>
            </a:r>
            <a:r>
              <a:rPr lang="fr-FR" dirty="0" smtClean="0"/>
              <a:t> en particulier : le default.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r>
              <a:rPr lang="fr-FR" dirty="0" smtClean="0"/>
              <a:t> fournit des </a:t>
            </a:r>
            <a:r>
              <a:rPr lang="fr-FR" dirty="0" err="1" smtClean="0"/>
              <a:t>templates</a:t>
            </a:r>
            <a:r>
              <a:rPr lang="fr-FR" dirty="0" smtClean="0"/>
              <a:t> d’écran Settings pour simplifier la création.</a:t>
            </a:r>
          </a:p>
          <a:p>
            <a:pPr lvl="1"/>
            <a:r>
              <a:rPr lang="fr-FR" dirty="0" smtClean="0"/>
              <a:t>Modifiable par l’utilisateur.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veut modifier des paramètres non visibles par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111990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cas présent il faut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 serveur REST -&gt; Pas trop le choix</a:t>
            </a:r>
          </a:p>
          <a:p>
            <a:endParaRPr lang="fr-FR" dirty="0"/>
          </a:p>
          <a:p>
            <a:r>
              <a:rPr lang="fr-FR" dirty="0" smtClean="0"/>
              <a:t>On peut réutiliser </a:t>
            </a:r>
            <a:r>
              <a:rPr lang="fr-FR" dirty="0" err="1" smtClean="0"/>
              <a:t>Retrofit</a:t>
            </a:r>
            <a:r>
              <a:rPr lang="fr-FR" dirty="0" smtClean="0"/>
              <a:t> + </a:t>
            </a:r>
            <a:r>
              <a:rPr lang="fr-FR" dirty="0" err="1" smtClean="0"/>
              <a:t>AnyProto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nous manque un lien entre </a:t>
            </a:r>
            <a:r>
              <a:rPr lang="fr-FR" dirty="0" err="1" smtClean="0"/>
              <a:t>protobuf</a:t>
            </a:r>
            <a:r>
              <a:rPr lang="fr-FR" dirty="0" smtClean="0"/>
              <a:t> et </a:t>
            </a:r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pour gérer : </a:t>
            </a:r>
          </a:p>
          <a:p>
            <a:pPr lvl="1"/>
            <a:r>
              <a:rPr lang="fr-FR" dirty="0" smtClean="0"/>
              <a:t>Int</a:t>
            </a:r>
          </a:p>
          <a:p>
            <a:pPr lvl="1"/>
            <a:r>
              <a:rPr lang="fr-FR" dirty="0" smtClean="0"/>
              <a:t>Long</a:t>
            </a:r>
          </a:p>
          <a:p>
            <a:pPr lvl="1"/>
            <a:r>
              <a:rPr lang="fr-FR" dirty="0" err="1" smtClean="0"/>
              <a:t>Bool</a:t>
            </a:r>
            <a:endParaRPr lang="fr-FR" dirty="0" smtClean="0"/>
          </a:p>
          <a:p>
            <a:pPr lvl="1"/>
            <a:r>
              <a:rPr lang="fr-FR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8234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générique clé/valeur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GenericPreference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name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value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/>
              <a:t>Type type = </a:t>
            </a:r>
            <a:r>
              <a:rPr lang="fr-FR" dirty="0">
                <a:solidFill>
                  <a:srgbClr val="0000FF"/>
                </a:solidFill>
              </a:rPr>
              <a:t>3 </a:t>
            </a:r>
            <a:r>
              <a:rPr lang="fr-FR" dirty="0"/>
              <a:t>[default = </a:t>
            </a:r>
            <a:r>
              <a:rPr lang="fr-FR" b="1" dirty="0"/>
              <a:t>STRING</a:t>
            </a:r>
            <a:r>
              <a:rPr lang="fr-FR" dirty="0"/>
              <a:t>];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Généricité de la prise en compte.</a:t>
            </a:r>
            <a:endParaRPr lang="fr-FR" dirty="0"/>
          </a:p>
          <a:p>
            <a:r>
              <a:rPr lang="fr-FR" dirty="0" smtClean="0"/>
              <a:t>Type pour rajouter de la « type </a:t>
            </a:r>
            <a:r>
              <a:rPr lang="fr-FR" dirty="0" err="1" smtClean="0"/>
              <a:t>safety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955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Modèle descripteur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Preferences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int64 </a:t>
            </a:r>
            <a:r>
              <a:rPr lang="fr-FR" dirty="0" err="1"/>
              <a:t>interval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user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repo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nb_issues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Pas de généricité</a:t>
            </a:r>
          </a:p>
          <a:p>
            <a:r>
              <a:rPr lang="fr-FR" dirty="0" smtClean="0"/>
              <a:t>Vraie type </a:t>
            </a:r>
            <a:r>
              <a:rPr lang="fr-FR" dirty="0" err="1" smtClean="0"/>
              <a:t>safety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453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Controller REST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endParaRPr lang="fr-FR" dirty="0"/>
          </a:p>
          <a:p>
            <a:r>
              <a:rPr lang="fr-FR" dirty="0" err="1" smtClean="0"/>
              <a:t>ProtobufHttpMessageConverter</a:t>
            </a:r>
            <a:r>
              <a:rPr lang="fr-FR" dirty="0" smtClean="0"/>
              <a:t> pour retourner un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ou autre.</a:t>
            </a:r>
          </a:p>
          <a:p>
            <a:pPr lvl="1"/>
            <a:r>
              <a:rPr lang="fr-FR" dirty="0" smtClean="0"/>
              <a:t>Se base sur </a:t>
            </a:r>
            <a:r>
              <a:rPr lang="fr-FR" dirty="0" err="1" smtClean="0"/>
              <a:t>protobuf</a:t>
            </a:r>
            <a:r>
              <a:rPr lang="fr-FR" dirty="0" smtClean="0"/>
              <a:t>-java-format</a:t>
            </a:r>
          </a:p>
          <a:p>
            <a:pPr lvl="1"/>
            <a:r>
              <a:rPr lang="fr-FR" dirty="0" smtClean="0"/>
              <a:t>Un autre convertisseur </a:t>
            </a:r>
            <a:r>
              <a:rPr lang="fr-FR" dirty="0" err="1" smtClean="0"/>
              <a:t>xml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/</a:t>
            </a:r>
            <a:r>
              <a:rPr lang="fr-FR" dirty="0" err="1" smtClean="0"/>
              <a:t>protobuf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042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Convertisseur </a:t>
            </a:r>
            <a:r>
              <a:rPr lang="fr-FR" dirty="0" err="1" smtClean="0"/>
              <a:t>Protobuf</a:t>
            </a:r>
            <a:r>
              <a:rPr lang="fr-FR" dirty="0" smtClean="0"/>
              <a:t>/</a:t>
            </a:r>
            <a:r>
              <a:rPr lang="fr-FR" dirty="0" err="1" smtClean="0"/>
              <a:t>SharedPreference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inversement</a:t>
            </a:r>
          </a:p>
          <a:p>
            <a:endParaRPr lang="fr-FR" dirty="0"/>
          </a:p>
          <a:p>
            <a:r>
              <a:rPr lang="fr-FR" dirty="0" smtClean="0"/>
              <a:t>Modèle 2 : </a:t>
            </a:r>
          </a:p>
          <a:p>
            <a:pPr lvl="1"/>
            <a:r>
              <a:rPr lang="fr-FR" dirty="0" smtClean="0"/>
              <a:t>Pas besoin de généricité.</a:t>
            </a:r>
          </a:p>
          <a:p>
            <a:pPr lvl="1"/>
            <a:r>
              <a:rPr lang="fr-FR" dirty="0" smtClean="0"/>
              <a:t>Moins de constantes à trimballer.</a:t>
            </a:r>
          </a:p>
          <a:p>
            <a:pPr lvl="1"/>
            <a:r>
              <a:rPr lang="fr-FR" dirty="0" err="1" smtClean="0"/>
              <a:t>TypeSafety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Utilisation des </a:t>
            </a:r>
            <a:r>
              <a:rPr lang="fr-FR" dirty="0" err="1" smtClean="0"/>
              <a:t>FieldDescriptors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812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87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 smtClean="0"/>
          </a:p>
          <a:p>
            <a:r>
              <a:rPr lang="fr-FR" dirty="0" smtClean="0"/>
              <a:t>On s’est abstrait de pas mal de </a:t>
            </a:r>
            <a:r>
              <a:rPr lang="fr-FR" dirty="0" err="1" smtClean="0"/>
              <a:t>boilerplate</a:t>
            </a:r>
            <a:r>
              <a:rPr lang="fr-FR" dirty="0" smtClean="0"/>
              <a:t> (</a:t>
            </a:r>
            <a:r>
              <a:rPr lang="fr-FR" dirty="0" err="1" smtClean="0"/>
              <a:t>Pojo</a:t>
            </a:r>
            <a:r>
              <a:rPr lang="fr-FR" dirty="0" smtClean="0"/>
              <a:t>, </a:t>
            </a:r>
            <a:r>
              <a:rPr lang="fr-FR" dirty="0" err="1" smtClean="0"/>
              <a:t>Sqlite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Ajouter une ou deux nouveautés simples à prendre en main.</a:t>
            </a:r>
          </a:p>
          <a:p>
            <a:endParaRPr lang="fr-FR" dirty="0" smtClean="0"/>
          </a:p>
          <a:p>
            <a:r>
              <a:rPr lang="fr-FR" dirty="0" smtClean="0"/>
              <a:t>Autre exemples d’application : </a:t>
            </a:r>
          </a:p>
          <a:p>
            <a:pPr lvl="1"/>
            <a:r>
              <a:rPr lang="fr-FR" dirty="0" smtClean="0"/>
              <a:t>Bus de communication via Chat IRC -&gt; injection de messages humainement facile</a:t>
            </a:r>
          </a:p>
          <a:p>
            <a:pPr lvl="1"/>
            <a:r>
              <a:rPr lang="fr-FR" dirty="0" smtClean="0"/>
              <a:t>Utiliser une </a:t>
            </a:r>
            <a:r>
              <a:rPr lang="fr-FR" dirty="0" err="1" smtClean="0"/>
              <a:t>Bdd</a:t>
            </a:r>
            <a:r>
              <a:rPr lang="fr-FR" dirty="0" smtClean="0"/>
              <a:t> en CSV, adaptée aux petits volumes.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6" y="2827845"/>
            <a:ext cx="8229600" cy="20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 rot="18966596">
            <a:off x="6137189" y="4020067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3400869">
            <a:off x="7212227" y="4020067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3851873">
            <a:off x="6268097" y="3016522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C:\Utilisateurs\a501768\Pictures\play-ak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27" y="1827478"/>
            <a:ext cx="2488343" cy="136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tilisateurs\a501768\Pictures\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88" y="1913380"/>
            <a:ext cx="2857887" cy="1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tilisateurs\a501768\Pictures\DARKSOUL_facebook_min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6" y="4409336"/>
            <a:ext cx="3038233" cy="16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tilisateurs\a501768\Pictures\m9pjwl1x1n3nvzf8x8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5" y="5162336"/>
            <a:ext cx="1090612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tilisateurs\a501768\Pictures\web-components-logo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4218331"/>
            <a:ext cx="1704632" cy="17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tilisateurs\a501768\Pictures\spring-boot-project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17" y="36949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Scala et son écosystème</a:t>
            </a:r>
          </a:p>
          <a:p>
            <a:pPr lvl="1"/>
            <a:r>
              <a:rPr lang="fr-FR" dirty="0" smtClean="0"/>
              <a:t>Récupération d’un projet Scala de 2012 à 2015</a:t>
            </a:r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err="1" smtClean="0"/>
              <a:t>Cf</a:t>
            </a:r>
            <a:r>
              <a:rPr lang="fr-FR" dirty="0" smtClean="0"/>
              <a:t> plus haut</a:t>
            </a:r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 de 2011 à 2015</a:t>
            </a:r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Les deux projets mentionnés plus haut utilisent </a:t>
            </a:r>
            <a:r>
              <a:rPr lang="fr-FR" dirty="0" err="1" smtClean="0"/>
              <a:t>protobuf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suis pas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Vous survendre </a:t>
            </a:r>
            <a:r>
              <a:rPr lang="fr-FR" dirty="0" err="1" smtClean="0"/>
              <a:t>Protobuf</a:t>
            </a:r>
            <a:endParaRPr lang="fr-FR" dirty="0"/>
          </a:p>
          <a:p>
            <a:pPr lvl="1"/>
            <a:r>
              <a:rPr lang="fr-FR" dirty="0" smtClean="0"/>
              <a:t>Il a des avantages (faible coût en data, etc.)</a:t>
            </a:r>
          </a:p>
          <a:p>
            <a:pPr lvl="1"/>
            <a:r>
              <a:rPr lang="fr-FR" dirty="0" smtClean="0"/>
              <a:t>Et des </a:t>
            </a:r>
            <a:r>
              <a:rPr lang="fr-FR" dirty="0"/>
              <a:t>i</a:t>
            </a:r>
            <a:r>
              <a:rPr lang="fr-FR" dirty="0" smtClean="0"/>
              <a:t>nconvénients (Manque de typage, etc.)</a:t>
            </a:r>
          </a:p>
          <a:p>
            <a:endParaRPr lang="fr-FR" dirty="0" smtClean="0"/>
          </a:p>
          <a:p>
            <a:r>
              <a:rPr lang="fr-FR" dirty="0" smtClean="0"/>
              <a:t>Le comparer aux autres technos similaires</a:t>
            </a:r>
          </a:p>
          <a:p>
            <a:endParaRPr lang="fr-FR" dirty="0"/>
          </a:p>
          <a:p>
            <a:r>
              <a:rPr lang="fr-FR" dirty="0" smtClean="0"/>
              <a:t>Créer quelque chose d’inédit (hormis la manière).</a:t>
            </a:r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suis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montrer une manière de réfléchir</a:t>
            </a:r>
          </a:p>
          <a:p>
            <a:endParaRPr lang="fr-FR" dirty="0"/>
          </a:p>
          <a:p>
            <a:r>
              <a:rPr lang="fr-FR" dirty="0" smtClean="0"/>
              <a:t>Vous faire réutiliser des outils à disposition #recyclage #</a:t>
            </a:r>
            <a:r>
              <a:rPr lang="fr-FR" dirty="0" err="1" smtClean="0"/>
              <a:t>DeveloppementDurable</a:t>
            </a:r>
            <a:r>
              <a:rPr lang="fr-FR" dirty="0" smtClean="0"/>
              <a:t> #feignasse</a:t>
            </a:r>
          </a:p>
          <a:p>
            <a:endParaRPr lang="fr-FR" dirty="0"/>
          </a:p>
          <a:p>
            <a:r>
              <a:rPr lang="fr-FR" dirty="0" smtClean="0"/>
              <a:t>Vous libérer du temps pour des nouvelles technologies.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Affichage à l'écran (4:3)</PresentationFormat>
  <Paragraphs>363</Paragraphs>
  <Slides>49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Thème Office</vt:lpstr>
      <vt:lpstr>Protobuf Powered Android</vt:lpstr>
      <vt:lpstr>Présentation</vt:lpstr>
      <vt:lpstr>Technos favorites</vt:lpstr>
      <vt:lpstr>Problème</vt:lpstr>
      <vt:lpstr>Vraiment pas de temps</vt:lpstr>
      <vt:lpstr>VRAIMENT pas de temps</vt:lpstr>
      <vt:lpstr>Technos favorites</vt:lpstr>
      <vt:lpstr>Je ne suis pas là pour</vt:lpstr>
      <vt:lpstr>Je suis là pour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Content Provider SQLite</vt:lpstr>
      <vt:lpstr>Ce que Protobuf nous apporte</vt:lpstr>
      <vt:lpstr>Internal Storage/External Storage</vt:lpstr>
      <vt:lpstr>SharedPreference ?</vt:lpstr>
      <vt:lpstr>DEMO</vt:lpstr>
      <vt:lpstr>Paramétrage</vt:lpstr>
      <vt:lpstr>Télé Paramétrage</vt:lpstr>
      <vt:lpstr>Paramétrage Android</vt:lpstr>
      <vt:lpstr>Dans le cas présent il faut :</vt:lpstr>
      <vt:lpstr>Modèle protobuf 1</vt:lpstr>
      <vt:lpstr>Modèle protobuf 2</vt:lpstr>
      <vt:lpstr>Serveur</vt:lpstr>
      <vt:lpstr>Convertisseur Protobuf/SharedPreference</vt:lpstr>
      <vt:lpstr>DEMO</vt:lpstr>
      <vt:lpstr>Conclusion : La panacée ?</vt:lpstr>
      <vt:lpstr>Conclusion : Réflexion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Ambrosetti Charles-Marie</cp:lastModifiedBy>
  <cp:revision>70</cp:revision>
  <dcterms:created xsi:type="dcterms:W3CDTF">2016-04-02T20:23:48Z</dcterms:created>
  <dcterms:modified xsi:type="dcterms:W3CDTF">2016-04-25T12:46:42Z</dcterms:modified>
</cp:coreProperties>
</file>