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20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02/04/16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92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02/04/16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2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02/04/16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75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02/04/16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668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02/04/16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59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02/04/16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56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02/04/16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13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02/04/16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20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02/04/16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78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02/04/16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53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F19B-9563-F042-816E-6C7946FA7A3B}" type="datetimeFigureOut">
              <a:rPr lang="fr-FR" smtClean="0"/>
              <a:t>02/04/16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24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F19B-9563-F042-816E-6C7946FA7A3B}" type="datetimeFigureOut">
              <a:rPr lang="fr-FR" smtClean="0"/>
              <a:t>02/04/16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E285-7BE5-3B4D-A548-11F362811B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60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protobuf-gradle-plugin" TargetMode="External"/><Relationship Id="rId4" Type="http://schemas.openxmlformats.org/officeDocument/2006/relationships/hyperlink" Target="https://github.com/Atry/sbt-cppp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xolstice.org/protobuf-maven-plugi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r>
              <a:rPr lang="fr-FR" dirty="0" smtClean="0"/>
              <a:t> </a:t>
            </a:r>
            <a:r>
              <a:rPr lang="fr-FR" dirty="0" err="1" smtClean="0"/>
              <a:t>Powered</a:t>
            </a:r>
            <a:r>
              <a:rPr lang="fr-FR" dirty="0" smtClean="0"/>
              <a:t> </a:t>
            </a:r>
            <a:r>
              <a:rPr lang="fr-FR" dirty="0" err="1" smtClean="0"/>
              <a:t>Android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Comment utiliser </a:t>
            </a:r>
            <a:r>
              <a:rPr lang="fr-FR" dirty="0" err="1" smtClean="0"/>
              <a:t>protobuf</a:t>
            </a:r>
            <a:r>
              <a:rPr lang="fr-FR" dirty="0" smtClean="0"/>
              <a:t> pour faire le café.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847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Format sérialis</a:t>
            </a:r>
            <a:r>
              <a:rPr lang="fr-FR" dirty="0"/>
              <a:t>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Format Binaire -&gt; non </a:t>
            </a:r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readable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Basé sur l’ordre des champs et leur taille</a:t>
            </a:r>
          </a:p>
          <a:p>
            <a:endParaRPr lang="fr-FR" dirty="0"/>
          </a:p>
          <a:p>
            <a:r>
              <a:rPr lang="fr-FR" dirty="0" smtClean="0"/>
              <a:t>Relativement performant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80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Avantages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Immutable</a:t>
            </a:r>
          </a:p>
          <a:p>
            <a:endParaRPr lang="fr-FR" dirty="0"/>
          </a:p>
          <a:p>
            <a:r>
              <a:rPr lang="fr-FR" dirty="0" smtClean="0"/>
              <a:t>Simple à écrire</a:t>
            </a:r>
          </a:p>
          <a:p>
            <a:pPr lvl="1"/>
            <a:r>
              <a:rPr lang="fr-FR" dirty="0" smtClean="0"/>
              <a:t>Création</a:t>
            </a:r>
          </a:p>
          <a:p>
            <a:pPr lvl="1"/>
            <a:r>
              <a:rPr lang="fr-FR" dirty="0" smtClean="0"/>
              <a:t>Modification</a:t>
            </a:r>
          </a:p>
          <a:p>
            <a:pPr lvl="1"/>
            <a:endParaRPr lang="fr-FR" dirty="0"/>
          </a:p>
          <a:p>
            <a:r>
              <a:rPr lang="fr-FR" dirty="0" smtClean="0"/>
              <a:t>Pas mal de </a:t>
            </a:r>
            <a:r>
              <a:rPr lang="fr-FR" dirty="0" err="1" smtClean="0"/>
              <a:t>built</a:t>
            </a:r>
            <a:r>
              <a:rPr lang="fr-FR" dirty="0" smtClean="0"/>
              <a:t>-in </a:t>
            </a:r>
            <a:r>
              <a:rPr lang="fr-FR" dirty="0" err="1" smtClean="0"/>
              <a:t>methods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1788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Inconvénients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Non </a:t>
            </a:r>
            <a:r>
              <a:rPr lang="fr-FR" dirty="0" err="1" smtClean="0"/>
              <a:t>Human</a:t>
            </a:r>
            <a:r>
              <a:rPr lang="fr-FR" dirty="0" smtClean="0"/>
              <a:t> </a:t>
            </a:r>
            <a:r>
              <a:rPr lang="fr-FR" dirty="0" err="1" smtClean="0"/>
              <a:t>Readable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Pas utilisé par tout le monde</a:t>
            </a:r>
          </a:p>
          <a:p>
            <a:pPr lvl="1"/>
            <a:r>
              <a:rPr lang="fr-FR" dirty="0" smtClean="0"/>
              <a:t>En particulier sur les </a:t>
            </a:r>
            <a:r>
              <a:rPr lang="fr-FR" dirty="0" err="1" smtClean="0"/>
              <a:t>WebServices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Pas facilement </a:t>
            </a:r>
            <a:r>
              <a:rPr lang="fr-FR" dirty="0" err="1" smtClean="0"/>
              <a:t>Etendable</a:t>
            </a:r>
            <a:r>
              <a:rPr lang="fr-FR" dirty="0" smtClean="0"/>
              <a:t> (hormis à partir d’un fichier proto)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98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Et Maintenant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aime </a:t>
            </a:r>
            <a:r>
              <a:rPr lang="fr-FR" dirty="0" err="1" smtClean="0"/>
              <a:t>protobuf</a:t>
            </a:r>
            <a:r>
              <a:rPr lang="fr-FR" dirty="0"/>
              <a:t> </a:t>
            </a:r>
            <a:r>
              <a:rPr lang="fr-FR" dirty="0" smtClean="0"/>
              <a:t>pour ses avantages</a:t>
            </a:r>
          </a:p>
          <a:p>
            <a:endParaRPr lang="fr-FR" dirty="0"/>
          </a:p>
          <a:p>
            <a:r>
              <a:rPr lang="fr-FR" dirty="0" smtClean="0"/>
              <a:t>On l’aime moins pour ses inconvénients</a:t>
            </a:r>
          </a:p>
          <a:p>
            <a:endParaRPr lang="fr-FR" dirty="0"/>
          </a:p>
          <a:p>
            <a:r>
              <a:rPr lang="fr-FR" dirty="0" smtClean="0"/>
              <a:t>On a envie de l’utiliser.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41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cas de figure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veut faire une application :</a:t>
            </a:r>
          </a:p>
          <a:p>
            <a:pPr lvl="1"/>
            <a:r>
              <a:rPr lang="fr-FR" dirty="0" smtClean="0"/>
              <a:t>Liste les issues </a:t>
            </a:r>
            <a:r>
              <a:rPr lang="fr-FR" dirty="0" err="1" smtClean="0"/>
              <a:t>github</a:t>
            </a:r>
            <a:r>
              <a:rPr lang="fr-FR" dirty="0" smtClean="0"/>
              <a:t> pour </a:t>
            </a:r>
            <a:r>
              <a:rPr lang="fr-FR" dirty="0" err="1" smtClean="0"/>
              <a:t>protobuf</a:t>
            </a:r>
            <a:endParaRPr lang="fr-FR" dirty="0" smtClean="0"/>
          </a:p>
          <a:p>
            <a:pPr lvl="1"/>
            <a:r>
              <a:rPr lang="fr-FR" dirty="0" smtClean="0"/>
              <a:t>En lecture seulement</a:t>
            </a:r>
            <a:endParaRPr lang="fr-FR" dirty="0"/>
          </a:p>
          <a:p>
            <a:pPr lvl="1"/>
            <a:endParaRPr lang="fr-FR" dirty="0" smtClean="0"/>
          </a:p>
          <a:p>
            <a:r>
              <a:rPr lang="fr-FR" dirty="0" smtClean="0"/>
              <a:t>Avec du cache local</a:t>
            </a:r>
          </a:p>
          <a:p>
            <a:endParaRPr lang="fr-FR" dirty="0"/>
          </a:p>
          <a:p>
            <a:r>
              <a:rPr lang="fr-FR" dirty="0" smtClean="0"/>
              <a:t>Paramétrable (nombre d’issue, délai de cache)</a:t>
            </a:r>
          </a:p>
        </p:txBody>
      </p:sp>
    </p:spTree>
    <p:extLst>
      <p:ext uri="{BB962C8B-B14F-4D97-AF65-F5344CB8AC3E}">
        <p14:creationId xmlns:p14="http://schemas.microsoft.com/office/powerpoint/2010/main" val="317275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Conlusion</a:t>
            </a:r>
            <a:r>
              <a:rPr lang="fr-FR" dirty="0" smtClean="0"/>
              <a:t> : La panacée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tape correctement notre </a:t>
            </a:r>
            <a:r>
              <a:rPr lang="fr-FR" dirty="0" err="1" smtClean="0"/>
              <a:t>webservice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On a notre </a:t>
            </a:r>
            <a:r>
              <a:rPr lang="fr-FR" dirty="0" err="1" smtClean="0"/>
              <a:t>storage</a:t>
            </a:r>
            <a:r>
              <a:rPr lang="fr-FR" dirty="0" smtClean="0"/>
              <a:t> local relativement simple</a:t>
            </a:r>
          </a:p>
          <a:p>
            <a:endParaRPr lang="fr-FR" dirty="0"/>
          </a:p>
          <a:p>
            <a:r>
              <a:rPr lang="fr-FR" dirty="0" smtClean="0"/>
              <a:t>On a une application télé-paramétrable </a:t>
            </a:r>
          </a:p>
          <a:p>
            <a:endParaRPr lang="fr-FR" dirty="0"/>
          </a:p>
          <a:p>
            <a:r>
              <a:rPr lang="fr-FR" dirty="0" smtClean="0"/>
              <a:t>MAIS : on n’a pas fait d’édition locale.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53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 Bis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Mécanique applicable à n’importe quel outil/librairie</a:t>
            </a:r>
          </a:p>
          <a:p>
            <a:endParaRPr lang="fr-FR" dirty="0" smtClean="0"/>
          </a:p>
          <a:p>
            <a:r>
              <a:rPr lang="fr-FR" dirty="0" smtClean="0"/>
              <a:t>Faire l’inventaire des avantages et inconvénients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Exemple : </a:t>
            </a:r>
          </a:p>
          <a:p>
            <a:pPr lvl="1"/>
            <a:r>
              <a:rPr lang="fr-FR" dirty="0" smtClean="0"/>
              <a:t>Bus de communication via chat IRC.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829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72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Propos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14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Propos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23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Créé et largement utilisé par Google</a:t>
            </a:r>
          </a:p>
          <a:p>
            <a:endParaRPr lang="fr-FR" dirty="0"/>
          </a:p>
          <a:p>
            <a:r>
              <a:rPr lang="fr-FR" dirty="0" smtClean="0"/>
              <a:t>Version actuelle : 2.6.1</a:t>
            </a:r>
          </a:p>
          <a:p>
            <a:pPr lvl="1"/>
            <a:r>
              <a:rPr lang="fr-FR" dirty="0" smtClean="0"/>
              <a:t>Version 3.0.0-beta2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110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Protobuf</a:t>
            </a:r>
            <a:r>
              <a:rPr lang="fr-FR" dirty="0" smtClean="0"/>
              <a:t> : 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Trois éléments : </a:t>
            </a:r>
          </a:p>
          <a:p>
            <a:pPr lvl="1"/>
            <a:r>
              <a:rPr lang="fr-FR" dirty="0" smtClean="0"/>
              <a:t>Langage descripteur : pour déclarer les messages</a:t>
            </a:r>
          </a:p>
          <a:p>
            <a:pPr lvl="1"/>
            <a:r>
              <a:rPr lang="fr-FR" dirty="0" smtClean="0"/>
              <a:t>Un générateur de code</a:t>
            </a:r>
          </a:p>
          <a:p>
            <a:pPr lvl="1"/>
            <a:r>
              <a:rPr lang="fr-FR" dirty="0" smtClean="0"/>
              <a:t>Un format sérialisé</a:t>
            </a:r>
          </a:p>
        </p:txBody>
      </p:sp>
    </p:spTree>
    <p:extLst>
      <p:ext uri="{BB962C8B-B14F-4D97-AF65-F5344CB8AC3E}">
        <p14:creationId xmlns:p14="http://schemas.microsoft.com/office/powerpoint/2010/main" val="8567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Langage descripteur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738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Disponible pour plusieurs langages : </a:t>
            </a:r>
          </a:p>
          <a:p>
            <a:pPr lvl="1"/>
            <a:r>
              <a:rPr lang="fr-FR" dirty="0" smtClean="0"/>
              <a:t>Java, C#, C++, Python, </a:t>
            </a:r>
            <a:r>
              <a:rPr lang="fr-FR" dirty="0" err="1" smtClean="0"/>
              <a:t>Javascript</a:t>
            </a:r>
            <a:r>
              <a:rPr lang="fr-FR" dirty="0" smtClean="0"/>
              <a:t>, Objective-C, etc.</a:t>
            </a:r>
          </a:p>
          <a:p>
            <a:pPr lvl="1"/>
            <a:endParaRPr lang="fr-FR" dirty="0"/>
          </a:p>
          <a:p>
            <a:r>
              <a:rPr lang="fr-FR" dirty="0" smtClean="0"/>
              <a:t>Se présente sous la forme d’un exécutable</a:t>
            </a:r>
          </a:p>
          <a:p>
            <a:endParaRPr lang="fr-FR" dirty="0"/>
          </a:p>
          <a:p>
            <a:r>
              <a:rPr lang="fr-FR" dirty="0" smtClean="0"/>
              <a:t>Intégrable au </a:t>
            </a:r>
            <a:r>
              <a:rPr lang="fr-FR" dirty="0" err="1" smtClean="0"/>
              <a:t>build</a:t>
            </a:r>
            <a:r>
              <a:rPr lang="fr-FR" dirty="0" smtClean="0"/>
              <a:t> </a:t>
            </a:r>
            <a:r>
              <a:rPr lang="fr-FR" dirty="0" err="1" smtClean="0"/>
              <a:t>maven</a:t>
            </a:r>
            <a:r>
              <a:rPr lang="fr-FR" dirty="0" smtClean="0"/>
              <a:t>/</a:t>
            </a:r>
            <a:r>
              <a:rPr lang="fr-FR" dirty="0" err="1" smtClean="0"/>
              <a:t>gradle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>
                <a:hlinkClick r:id="rId2"/>
              </a:rPr>
              <a:t>https://www.xolstice.org/protobuf-maven-plugin/</a:t>
            </a:r>
            <a:endParaRPr lang="fr-FR" dirty="0" smtClean="0"/>
          </a:p>
          <a:p>
            <a:pPr lvl="1"/>
            <a:r>
              <a:rPr lang="fr-FR" dirty="0" smtClean="0">
                <a:hlinkClick r:id="rId3"/>
              </a:rPr>
              <a:t>https://github.com/google/protobuf-gradle-plugin</a:t>
            </a:r>
            <a:endParaRPr lang="fr-FR" dirty="0" smtClean="0"/>
          </a:p>
          <a:p>
            <a:pPr lvl="1"/>
            <a:r>
              <a:rPr lang="fr-FR" dirty="0" smtClean="0">
                <a:hlinkClick r:id="rId4"/>
              </a:rPr>
              <a:t>https://github.com/Atry/sbt-cppp</a:t>
            </a:r>
            <a:r>
              <a:rPr lang="fr-FR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600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 de code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Crée des Objets héritant de « Message »</a:t>
            </a:r>
          </a:p>
          <a:p>
            <a:endParaRPr lang="fr-FR" dirty="0" smtClean="0"/>
          </a:p>
          <a:p>
            <a:r>
              <a:rPr lang="fr-FR" dirty="0" smtClean="0"/>
              <a:t>Disposent d’un </a:t>
            </a:r>
            <a:r>
              <a:rPr lang="fr-FR" dirty="0" err="1" smtClean="0"/>
              <a:t>Builder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Sont </a:t>
            </a:r>
            <a:r>
              <a:rPr lang="fr-FR" u="sng" dirty="0" smtClean="0"/>
              <a:t>immutables</a:t>
            </a:r>
            <a:endParaRPr lang="fr-FR" u="sng" dirty="0"/>
          </a:p>
          <a:p>
            <a:endParaRPr lang="fr-FR" dirty="0" smtClean="0"/>
          </a:p>
          <a:p>
            <a:r>
              <a:rPr lang="fr-FR" dirty="0" smtClean="0"/>
              <a:t>Ont un </a:t>
            </a:r>
            <a:r>
              <a:rPr lang="fr-FR" dirty="0" err="1" smtClean="0"/>
              <a:t>toString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9006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2791</TotalTime>
  <Words>310</Words>
  <Application>Microsoft Macintosh PowerPoint</Application>
  <PresentationFormat>Présentation à l'écran (4:3)</PresentationFormat>
  <Paragraphs>84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Protobuf Powered Android</vt:lpstr>
      <vt:lpstr>Présentation</vt:lpstr>
      <vt:lpstr>A Propos</vt:lpstr>
      <vt:lpstr>A Propos 2</vt:lpstr>
      <vt:lpstr>Protobuf</vt:lpstr>
      <vt:lpstr>Protobuf : Fonctionnement</vt:lpstr>
      <vt:lpstr>Langage descripteur</vt:lpstr>
      <vt:lpstr>Générateur de code</vt:lpstr>
      <vt:lpstr>Générateur de code</vt:lpstr>
      <vt:lpstr>Format sérialisé</vt:lpstr>
      <vt:lpstr>Avantages</vt:lpstr>
      <vt:lpstr>Inconvénients</vt:lpstr>
      <vt:lpstr>Et Maintenant ?</vt:lpstr>
      <vt:lpstr>Notre cas de figure</vt:lpstr>
      <vt:lpstr>Conlusion : La panacée ?</vt:lpstr>
      <vt:lpstr>Conclusion Bis</vt:lpstr>
    </vt:vector>
  </TitlesOfParts>
  <Company>Coolface Interactive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Charles-Marie Ambrosetti</dc:creator>
  <cp:lastModifiedBy>Charles-Marie Ambrosetti</cp:lastModifiedBy>
  <cp:revision>16</cp:revision>
  <dcterms:created xsi:type="dcterms:W3CDTF">2016-04-02T20:23:48Z</dcterms:created>
  <dcterms:modified xsi:type="dcterms:W3CDTF">2016-04-04T18:55:37Z</dcterms:modified>
</cp:coreProperties>
</file>