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6" r:id="rId4"/>
    <p:sldId id="295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2" r:id="rId14"/>
    <p:sldId id="265" r:id="rId15"/>
    <p:sldId id="266" r:id="rId16"/>
    <p:sldId id="267" r:id="rId17"/>
    <p:sldId id="268" r:id="rId18"/>
    <p:sldId id="269" r:id="rId19"/>
    <p:sldId id="273" r:id="rId20"/>
    <p:sldId id="276" r:id="rId21"/>
    <p:sldId id="275" r:id="rId22"/>
    <p:sldId id="274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9" r:id="rId41"/>
    <p:sldId id="300" r:id="rId42"/>
    <p:sldId id="301" r:id="rId43"/>
    <p:sldId id="303" r:id="rId44"/>
    <p:sldId id="302" r:id="rId45"/>
    <p:sldId id="304" r:id="rId46"/>
    <p:sldId id="270" r:id="rId47"/>
    <p:sldId id="271" r:id="rId4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78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F19B-9563-F042-816E-6C7946FA7A3B}" type="datetimeFigureOut">
              <a:rPr lang="fr-FR" smtClean="0"/>
              <a:t>19/04/16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4" Type="http://schemas.openxmlformats.org/officeDocument/2006/relationships/hyperlink" Target="https://github.com/Atry/sbt-cpp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olstice.org/protobuf-maven-plugi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ch.tv/deathkatapoual" TargetMode="External"/><Relationship Id="rId3" Type="http://schemas.openxmlformats.org/officeDocument/2006/relationships/hyperlink" Target="https://github.com/thecopyca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quare.github.io/retrofi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eCopycat/anyproto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</a:t>
            </a:r>
            <a:r>
              <a:rPr lang="fr-FR" dirty="0" err="1" smtClean="0"/>
              <a:t>Powered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protobuf</a:t>
            </a:r>
            <a:r>
              <a:rPr lang="fr-FR" dirty="0" smtClean="0"/>
              <a:t> pour faire le café.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47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 smtClean="0"/>
          </a:p>
          <a:p>
            <a:r>
              <a:rPr lang="fr-FR" dirty="0"/>
              <a:t>Le fichier généré est relativement imbittable </a:t>
            </a:r>
          </a:p>
          <a:p>
            <a:endParaRPr lang="fr-FR" dirty="0" smtClean="0"/>
          </a:p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76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l’utiliser.</a:t>
            </a:r>
          </a:p>
          <a:p>
            <a:endParaRPr lang="fr-FR" dirty="0"/>
          </a:p>
          <a:p>
            <a:r>
              <a:rPr lang="fr-FR" dirty="0" smtClean="0"/>
              <a:t>On n’a pas le temps d’apprendre beaucoup de nouvelles technos.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consultation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Appels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RESTful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Retourne du JSON</a:t>
            </a:r>
          </a:p>
          <a:p>
            <a:endParaRPr lang="fr-FR" dirty="0"/>
          </a:p>
          <a:p>
            <a:r>
              <a:rPr lang="fr-FR" dirty="0" smtClean="0"/>
              <a:t>Les issues d’un </a:t>
            </a:r>
            <a:r>
              <a:rPr lang="fr-FR" dirty="0" err="1" smtClean="0"/>
              <a:t>repository</a:t>
            </a:r>
            <a:r>
              <a:rPr lang="fr-FR" dirty="0" smtClean="0"/>
              <a:t>  :</a:t>
            </a:r>
          </a:p>
          <a:p>
            <a:pPr lvl="1"/>
            <a:r>
              <a:rPr lang="fr-FR" dirty="0" smtClean="0"/>
              <a:t>GET /repos/:</a:t>
            </a:r>
            <a:r>
              <a:rPr lang="fr-FR" dirty="0" err="1" smtClean="0"/>
              <a:t>owner</a:t>
            </a:r>
            <a:r>
              <a:rPr lang="fr-FR" dirty="0" smtClean="0"/>
              <a:t>/:repo/issues</a:t>
            </a:r>
          </a:p>
        </p:txBody>
      </p:sp>
    </p:spTree>
    <p:extLst>
      <p:ext uri="{BB962C8B-B14F-4D97-AF65-F5344CB8AC3E}">
        <p14:creationId xmlns:p14="http://schemas.microsoft.com/office/powerpoint/2010/main" val="40736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Charles-Marie Ambrosetti</a:t>
            </a:r>
          </a:p>
          <a:p>
            <a:pPr lvl="1"/>
            <a:r>
              <a:rPr lang="fr-FR" dirty="0" smtClean="0"/>
              <a:t>Lead </a:t>
            </a:r>
            <a:r>
              <a:rPr lang="fr-FR" dirty="0" err="1" smtClean="0"/>
              <a:t>Developer</a:t>
            </a:r>
            <a:r>
              <a:rPr lang="fr-FR" dirty="0" smtClean="0"/>
              <a:t> chez </a:t>
            </a:r>
            <a:r>
              <a:rPr lang="fr-FR" dirty="0" err="1" smtClean="0"/>
              <a:t>Worldline</a:t>
            </a:r>
            <a:endParaRPr lang="fr-FR" dirty="0" smtClean="0"/>
          </a:p>
          <a:p>
            <a:pPr lvl="1"/>
            <a:r>
              <a:rPr lang="fr-FR" dirty="0" smtClean="0"/>
              <a:t>Expert Junior en Programmation Fonctionnelle</a:t>
            </a:r>
          </a:p>
          <a:p>
            <a:pPr lvl="1"/>
            <a:endParaRPr lang="fr-FR" dirty="0"/>
          </a:p>
          <a:p>
            <a:r>
              <a:rPr lang="fr-FR" dirty="0" smtClean="0"/>
              <a:t>Passions : </a:t>
            </a:r>
          </a:p>
          <a:p>
            <a:pPr lvl="1"/>
            <a:r>
              <a:rPr lang="fr-FR" dirty="0" smtClean="0"/>
              <a:t>Jeux (</a:t>
            </a:r>
            <a:r>
              <a:rPr lang="fr-FR" dirty="0" smtClean="0">
                <a:hlinkClick r:id="rId2"/>
              </a:rPr>
              <a:t>https://twitch.tv/deathkatapoual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Code (</a:t>
            </a:r>
            <a:r>
              <a:rPr lang="fr-FR" dirty="0" smtClean="0">
                <a:hlinkClick r:id="rId3"/>
              </a:rPr>
              <a:t>https://github.com/thecopycat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Procrastination (Lien à venir)</a:t>
            </a:r>
          </a:p>
          <a:p>
            <a:pPr lvl="1"/>
            <a:r>
              <a:rPr lang="fr-FR" dirty="0" smtClean="0"/>
              <a:t>Les jeux de mots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Créons un objet </a:t>
            </a:r>
            <a:r>
              <a:rPr lang="fr-FR" dirty="0" err="1"/>
              <a:t>P</a:t>
            </a:r>
            <a:r>
              <a:rPr lang="fr-FR" dirty="0" err="1" smtClean="0"/>
              <a:t>rotobuf</a:t>
            </a:r>
            <a:r>
              <a:rPr lang="fr-FR" dirty="0" smtClean="0"/>
              <a:t> basique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/>
              <a:t>Issue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id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number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title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state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body = </a:t>
            </a:r>
            <a:r>
              <a:rPr lang="fr-FR" dirty="0">
                <a:solidFill>
                  <a:srgbClr val="0000FF"/>
                </a:solidFill>
              </a:rPr>
              <a:t>5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</a:p>
          <a:p>
            <a:endParaRPr lang="fr-FR" dirty="0">
              <a:solidFill>
                <a:srgbClr val="000000"/>
              </a:solidFill>
              <a:latin typeface="Helvetica"/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message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Issues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	</a:t>
            </a:r>
            <a:r>
              <a:rPr lang="fr-FR" b="1" dirty="0" err="1">
                <a:solidFill>
                  <a:srgbClr val="011893"/>
                </a:solidFill>
                <a:ea typeface="Menlo"/>
                <a:cs typeface="Menlo"/>
              </a:rPr>
              <a:t>repeated</a:t>
            </a:r>
            <a:r>
              <a:rPr lang="fr-FR" b="1" dirty="0">
                <a:solidFill>
                  <a:srgbClr val="011893"/>
                </a:solidFill>
                <a:ea typeface="Menlo"/>
                <a:cs typeface="Menlo"/>
              </a:rPr>
              <a:t> 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Issue issues = </a:t>
            </a:r>
            <a:r>
              <a:rPr lang="fr-FR" dirty="0">
                <a:solidFill>
                  <a:srgbClr val="0432FF"/>
                </a:solidFill>
                <a:ea typeface="Menlo"/>
                <a:cs typeface="Menlo"/>
              </a:rPr>
              <a:t>1</a:t>
            </a: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ea typeface="Menlo"/>
                <a:cs typeface="Menlo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04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donc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plus : </a:t>
            </a:r>
          </a:p>
          <a:p>
            <a:pPr lvl="1"/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Objets générés (+ </a:t>
            </a:r>
            <a:r>
              <a:rPr lang="fr-FR" dirty="0" err="1" smtClean="0"/>
              <a:t>builder</a:t>
            </a:r>
            <a:r>
              <a:rPr lang="fr-FR" dirty="0" smtClean="0"/>
              <a:t> + </a:t>
            </a:r>
            <a:r>
              <a:rPr lang="fr-FR" dirty="0" err="1" smtClean="0"/>
              <a:t>toString</a:t>
            </a:r>
            <a:r>
              <a:rPr lang="fr-FR" dirty="0" smtClean="0"/>
              <a:t>, etc.)</a:t>
            </a:r>
          </a:p>
          <a:p>
            <a:endParaRPr lang="fr-FR" dirty="0"/>
          </a:p>
          <a:p>
            <a:r>
              <a:rPr lang="fr-FR" dirty="0" smtClean="0"/>
              <a:t>Mais on ne peut pas consommer le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WebService</a:t>
            </a:r>
            <a:r>
              <a:rPr lang="fr-FR" dirty="0" smtClean="0"/>
              <a:t> produit du </a:t>
            </a:r>
            <a:r>
              <a:rPr lang="fr-FR" dirty="0" err="1" smtClean="0"/>
              <a:t>json</a:t>
            </a:r>
            <a:r>
              <a:rPr lang="is-IS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865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consommer le 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Retrofit</a:t>
            </a:r>
            <a:r>
              <a:rPr lang="fr-FR" dirty="0" smtClean="0"/>
              <a:t> : </a:t>
            </a:r>
          </a:p>
          <a:p>
            <a:pPr lvl="1"/>
            <a:r>
              <a:rPr lang="fr-FR" dirty="0">
                <a:hlinkClick r:id="rId2"/>
              </a:rPr>
              <a:t>http://square.github.io/retrofit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Version 1.9.0</a:t>
            </a:r>
          </a:p>
          <a:p>
            <a:pPr lvl="1"/>
            <a:r>
              <a:rPr lang="fr-FR" dirty="0" smtClean="0"/>
              <a:t>S’appuie sur </a:t>
            </a:r>
            <a:r>
              <a:rPr lang="fr-FR" dirty="0" err="1" smtClean="0"/>
              <a:t>okHttp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Définition d’une interface avec des annotations. </a:t>
            </a:r>
          </a:p>
          <a:p>
            <a:r>
              <a:rPr lang="fr-FR" dirty="0" smtClean="0"/>
              <a:t>Utilisation d’objets java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10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</a:t>
            </a:r>
            <a:r>
              <a:rPr lang="fr-FR" dirty="0" err="1" smtClean="0"/>
              <a:t>Retrofit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r>
              <a:rPr lang="fr-FR" dirty="0" smtClean="0"/>
              <a:t>Largement </a:t>
            </a:r>
            <a:r>
              <a:rPr lang="fr-FR" dirty="0" err="1" smtClean="0"/>
              <a:t>plébicité</a:t>
            </a:r>
            <a:r>
              <a:rPr lang="fr-FR" dirty="0" smtClean="0"/>
              <a:t> sur </a:t>
            </a:r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Converters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Classe permettant de convertir Objet &lt;-&gt; Format Sérialisé</a:t>
            </a:r>
          </a:p>
          <a:p>
            <a:pPr lvl="1"/>
            <a:r>
              <a:rPr lang="fr-FR" dirty="0" smtClean="0"/>
              <a:t>Possibilité de créer ses </a:t>
            </a:r>
            <a:r>
              <a:rPr lang="fr-FR" dirty="0" err="1" smtClean="0"/>
              <a:t>converters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856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endParaRPr lang="fr-F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6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issues </a:t>
            </a: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issues {</a:t>
            </a:r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79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Issues.toString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rgbClr val="FF0000"/>
                </a:solidFill>
              </a:rPr>
              <a:t>[</a:t>
            </a: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41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Toto"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smtClean="0"/>
              <a:t>Open"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body: "This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smtClean="0"/>
              <a:t>body"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id: "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number</a:t>
            </a:r>
            <a:r>
              <a:rPr lang="fr-FR" dirty="0"/>
              <a:t>: </a:t>
            </a:r>
            <a:r>
              <a:rPr lang="fr-FR" dirty="0" smtClean="0"/>
              <a:t>32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</a:t>
            </a:r>
            <a:r>
              <a:rPr lang="fr-FR" dirty="0" err="1"/>
              <a:t>title</a:t>
            </a:r>
            <a:r>
              <a:rPr lang="fr-FR" dirty="0"/>
              <a:t>: "Issue </a:t>
            </a:r>
            <a:r>
              <a:rPr lang="fr-FR" dirty="0" smtClean="0"/>
              <a:t>titi"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  state: "</a:t>
            </a:r>
            <a:r>
              <a:rPr lang="fr-FR" dirty="0" err="1" smtClean="0"/>
              <a:t>Closed</a:t>
            </a:r>
            <a:r>
              <a:rPr lang="fr-FR" dirty="0" smtClean="0"/>
              <a:t>"</a:t>
            </a:r>
            <a:r>
              <a:rPr lang="fr-FR" dirty="0" smtClean="0">
                <a:solidFill>
                  <a:srgbClr val="FF0000"/>
                </a:solidFill>
              </a:rPr>
              <a:t>,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 smtClean="0"/>
              <a:t>}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7433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Converter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Conversion </a:t>
            </a:r>
            <a:r>
              <a:rPr lang="fr-FR" dirty="0" err="1" smtClean="0"/>
              <a:t>protobuf</a:t>
            </a:r>
            <a:r>
              <a:rPr lang="fr-FR" dirty="0" smtClean="0"/>
              <a:t> -&gt; </a:t>
            </a:r>
            <a:r>
              <a:rPr lang="fr-FR" dirty="0" err="1" smtClean="0"/>
              <a:t>json</a:t>
            </a:r>
            <a:r>
              <a:rPr lang="fr-FR" dirty="0" smtClean="0"/>
              <a:t> OK</a:t>
            </a:r>
          </a:p>
          <a:p>
            <a:endParaRPr lang="fr-FR" dirty="0"/>
          </a:p>
          <a:p>
            <a:r>
              <a:rPr lang="fr-FR" dirty="0" err="1" smtClean="0"/>
              <a:t>Json</a:t>
            </a:r>
            <a:r>
              <a:rPr lang="fr-FR" dirty="0" smtClean="0"/>
              <a:t> -&gt; </a:t>
            </a:r>
            <a:r>
              <a:rPr lang="fr-FR" dirty="0" err="1" smtClean="0"/>
              <a:t>protobuf</a:t>
            </a:r>
            <a:r>
              <a:rPr lang="fr-FR" dirty="0" smtClean="0"/>
              <a:t> ? </a:t>
            </a:r>
            <a:endParaRPr lang="fr-FR" dirty="0"/>
          </a:p>
          <a:p>
            <a:pPr lvl="1"/>
            <a:r>
              <a:rPr lang="fr-FR" dirty="0" smtClean="0"/>
              <a:t>OK grâce au </a:t>
            </a:r>
            <a:r>
              <a:rPr lang="fr-FR" dirty="0" err="1" smtClean="0"/>
              <a:t>parsing</a:t>
            </a:r>
            <a:r>
              <a:rPr lang="fr-FR" dirty="0" smtClean="0"/>
              <a:t>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smtClean="0"/>
              <a:t>OK grâce aux </a:t>
            </a:r>
            <a:r>
              <a:rPr lang="fr-FR" dirty="0" err="1" smtClean="0"/>
              <a:t>FieldDescriptor</a:t>
            </a:r>
            <a:r>
              <a:rPr lang="fr-FR" dirty="0" smtClean="0"/>
              <a:t> qui contiennent :</a:t>
            </a:r>
          </a:p>
          <a:p>
            <a:pPr lvl="2"/>
            <a:r>
              <a:rPr lang="fr-FR" dirty="0" smtClean="0"/>
              <a:t>Nom</a:t>
            </a:r>
          </a:p>
          <a:p>
            <a:pPr lvl="2"/>
            <a:r>
              <a:rPr lang="fr-FR" dirty="0" smtClean="0"/>
              <a:t>Numéro</a:t>
            </a:r>
          </a:p>
          <a:p>
            <a:pPr lvl="2"/>
            <a:r>
              <a:rPr lang="fr-FR" dirty="0" smtClean="0"/>
              <a:t>Type et Type Java</a:t>
            </a:r>
          </a:p>
          <a:p>
            <a:pPr lvl="2"/>
            <a:r>
              <a:rPr lang="fr-FR" dirty="0" smtClean="0"/>
              <a:t>Et plus encore</a:t>
            </a:r>
            <a:r>
              <a:rPr lang="is-IS" dirty="0" smtClean="0"/>
              <a:t>…</a:t>
            </a:r>
            <a:endParaRPr lang="fr-FR" dirty="0" smtClean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535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AnyProto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Librairie Perso : </a:t>
            </a:r>
          </a:p>
          <a:p>
            <a:pPr lvl="1"/>
            <a:r>
              <a:rPr lang="fr-FR" dirty="0">
                <a:hlinkClick r:id="rId2"/>
              </a:rPr>
              <a:t>https://github.com/TheCopycat/</a:t>
            </a:r>
            <a:r>
              <a:rPr lang="fr-FR" dirty="0" smtClean="0">
                <a:hlinkClick r:id="rId2"/>
              </a:rPr>
              <a:t>anyproto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Contient : </a:t>
            </a:r>
          </a:p>
          <a:p>
            <a:pPr lvl="1"/>
            <a:r>
              <a:rPr lang="fr-FR" dirty="0" err="1" smtClean="0"/>
              <a:t>AnyProto</a:t>
            </a:r>
            <a:r>
              <a:rPr lang="fr-FR" dirty="0" smtClean="0"/>
              <a:t> : Une classe qui permet de convertir n’importe quoi &lt;-&gt; </a:t>
            </a:r>
            <a:r>
              <a:rPr lang="fr-FR" dirty="0" err="1" smtClean="0"/>
              <a:t>protobuf</a:t>
            </a:r>
            <a:r>
              <a:rPr lang="fr-FR" dirty="0" smtClean="0"/>
              <a:t> (n’importe quoi = </a:t>
            </a:r>
            <a:r>
              <a:rPr lang="fr-FR" dirty="0" err="1" smtClean="0"/>
              <a:t>json</a:t>
            </a:r>
            <a:r>
              <a:rPr lang="fr-FR" dirty="0" smtClean="0"/>
              <a:t>, </a:t>
            </a:r>
            <a:r>
              <a:rPr lang="fr-FR" dirty="0" err="1" smtClean="0"/>
              <a:t>xml</a:t>
            </a:r>
            <a:r>
              <a:rPr lang="fr-FR" dirty="0" smtClean="0"/>
              <a:t>, </a:t>
            </a:r>
            <a:r>
              <a:rPr lang="fr-FR" dirty="0" err="1" smtClean="0"/>
              <a:t>protobuf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Converter</a:t>
            </a:r>
            <a:r>
              <a:rPr lang="fr-FR" dirty="0" smtClean="0"/>
              <a:t> </a:t>
            </a:r>
            <a:r>
              <a:rPr lang="fr-FR" dirty="0" err="1" smtClean="0"/>
              <a:t>Retrofit</a:t>
            </a:r>
            <a:endParaRPr lang="fr-FR" dirty="0" smtClean="0"/>
          </a:p>
          <a:p>
            <a:pPr lvl="1"/>
            <a:r>
              <a:rPr lang="fr-FR" dirty="0" smtClean="0"/>
              <a:t>Un </a:t>
            </a:r>
            <a:r>
              <a:rPr lang="fr-FR" dirty="0" err="1" smtClean="0"/>
              <a:t>Sample</a:t>
            </a:r>
            <a:r>
              <a:rPr lang="fr-FR" dirty="0" smtClean="0"/>
              <a:t> (qui s’interface avec un appli </a:t>
            </a:r>
            <a:r>
              <a:rPr lang="fr-FR" dirty="0" err="1" smtClean="0"/>
              <a:t>jhipster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922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Retour au </a:t>
            </a:r>
            <a:r>
              <a:rPr lang="fr-FR" dirty="0" err="1" smtClean="0"/>
              <a:t>WebService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Interface </a:t>
            </a:r>
            <a:r>
              <a:rPr lang="fr-FR" dirty="0" err="1" smtClean="0"/>
              <a:t>GithubService</a:t>
            </a:r>
            <a:r>
              <a:rPr lang="fr-FR" dirty="0" smtClean="0"/>
              <a:t> : 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@GET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"/repos/{user}/{repo}/issues"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b="1" dirty="0">
                <a:solidFill>
                  <a:srgbClr val="000080"/>
                </a:solidFill>
              </a:rPr>
              <a:t>public </a:t>
            </a:r>
            <a:r>
              <a:rPr lang="fr-FR" sz="2000" dirty="0"/>
              <a:t>List&lt;</a:t>
            </a:r>
            <a:r>
              <a:rPr lang="fr-FR" sz="2000" dirty="0" err="1"/>
              <a:t>Github.Issue</a:t>
            </a:r>
            <a:r>
              <a:rPr lang="fr-FR" sz="2000" dirty="0"/>
              <a:t>&gt; </a:t>
            </a:r>
            <a:r>
              <a:rPr lang="fr-FR" sz="2000" dirty="0" err="1"/>
              <a:t>fetchIssues</a:t>
            </a:r>
            <a:r>
              <a:rPr lang="fr-FR" sz="2000" dirty="0" smtClean="0"/>
              <a:t>(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"user"</a:t>
            </a:r>
            <a:r>
              <a:rPr lang="fr-FR" sz="2000" dirty="0"/>
              <a:t>)String user, </a:t>
            </a:r>
            <a:endParaRPr lang="fr-FR" sz="2000" dirty="0" smtClean="0"/>
          </a:p>
          <a:p>
            <a:pPr marL="457200" lvl="1" indent="0">
              <a:buNone/>
            </a:pPr>
            <a:r>
              <a:rPr lang="fr-FR" sz="2000" dirty="0">
                <a:solidFill>
                  <a:srgbClr val="808000"/>
                </a:solidFill>
              </a:rPr>
              <a:t>	</a:t>
            </a:r>
            <a:r>
              <a:rPr lang="fr-FR" sz="2000" dirty="0" smtClean="0">
                <a:solidFill>
                  <a:srgbClr val="808000"/>
                </a:solidFill>
              </a:rPr>
              <a:t>@</a:t>
            </a:r>
            <a:r>
              <a:rPr lang="fr-FR" sz="2000" dirty="0" err="1">
                <a:solidFill>
                  <a:srgbClr val="808000"/>
                </a:solidFill>
              </a:rPr>
              <a:t>Path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"repo"</a:t>
            </a:r>
            <a:r>
              <a:rPr lang="fr-FR" sz="2000" dirty="0"/>
              <a:t>) String repo)</a:t>
            </a:r>
            <a:r>
              <a:rPr lang="fr-FR" sz="2000" dirty="0" smtClean="0"/>
              <a:t>;</a:t>
            </a:r>
          </a:p>
          <a:p>
            <a:pPr marL="400050"/>
            <a:r>
              <a:rPr lang="fr-FR" sz="2800" dirty="0" smtClean="0"/>
              <a:t>Adapter et Service : </a:t>
            </a:r>
          </a:p>
          <a:p>
            <a:pPr marL="514350" lvl="1" indent="0">
              <a:buNone/>
            </a:pPr>
            <a:r>
              <a:rPr lang="fr-FR" sz="2000" dirty="0" err="1"/>
              <a:t>RestAdapter</a:t>
            </a:r>
            <a:r>
              <a:rPr lang="fr-FR" sz="2000" dirty="0"/>
              <a:t> adapter = 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RestAdapter.Builder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setConverter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0080"/>
                </a:solidFill>
              </a:rPr>
              <a:t>new </a:t>
            </a:r>
            <a:r>
              <a:rPr lang="fr-FR" sz="2000" dirty="0" err="1"/>
              <a:t>AnyProtoConverter</a:t>
            </a:r>
            <a:r>
              <a:rPr lang="fr-FR" sz="2000" dirty="0"/>
              <a:t>())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setEndpoint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b="1" dirty="0" err="1">
                <a:solidFill>
                  <a:srgbClr val="008000"/>
                </a:solidFill>
              </a:rPr>
              <a:t>https</a:t>
            </a:r>
            <a:r>
              <a:rPr lang="fr-FR" sz="2000" b="1" dirty="0">
                <a:solidFill>
                  <a:srgbClr val="008000"/>
                </a:solidFill>
              </a:rPr>
              <a:t>://</a:t>
            </a:r>
            <a:r>
              <a:rPr lang="fr-FR" sz="2000" b="1" dirty="0" err="1">
                <a:solidFill>
                  <a:srgbClr val="008000"/>
                </a:solidFill>
              </a:rPr>
              <a:t>api.github.com</a:t>
            </a:r>
            <a:r>
              <a:rPr lang="fr-FR" sz="2000" b="1" dirty="0">
                <a:solidFill>
                  <a:srgbClr val="008000"/>
                </a:solidFill>
              </a:rPr>
              <a:t>"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   .</a:t>
            </a:r>
            <a:r>
              <a:rPr lang="fr-FR" sz="2000" dirty="0" err="1"/>
              <a:t>build</a:t>
            </a:r>
            <a:r>
              <a:rPr lang="fr-FR" sz="2000" dirty="0"/>
              <a:t>();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GithubService</a:t>
            </a:r>
            <a:r>
              <a:rPr lang="fr-FR" sz="2000" dirty="0"/>
              <a:t> </a:t>
            </a:r>
            <a:r>
              <a:rPr lang="fr-FR" sz="2000" dirty="0" err="1"/>
              <a:t>githubService</a:t>
            </a:r>
            <a:r>
              <a:rPr lang="fr-FR" sz="2000" dirty="0"/>
              <a:t> = </a:t>
            </a:r>
            <a:r>
              <a:rPr lang="fr-FR" sz="2000" dirty="0" err="1"/>
              <a:t>adapter.create</a:t>
            </a:r>
            <a:r>
              <a:rPr lang="fr-FR" sz="2000" dirty="0"/>
              <a:t>(</a:t>
            </a:r>
            <a:r>
              <a:rPr lang="fr-FR" sz="2000" dirty="0" err="1"/>
              <a:t>GithubService.</a:t>
            </a:r>
            <a:r>
              <a:rPr lang="fr-FR" sz="2000" b="1" dirty="0" err="1">
                <a:solidFill>
                  <a:srgbClr val="000080"/>
                </a:solidFill>
              </a:rPr>
              <a:t>class</a:t>
            </a:r>
            <a:r>
              <a:rPr lang="fr-FR" sz="2000" dirty="0"/>
              <a:t>);</a:t>
            </a: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592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Scala et son écosystème</a:t>
            </a:r>
          </a:p>
          <a:p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02580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22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Stockage Local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Android</a:t>
            </a:r>
            <a:r>
              <a:rPr lang="fr-FR" dirty="0" smtClean="0"/>
              <a:t> dispose de plusieurs type de stockages locaux</a:t>
            </a:r>
          </a:p>
          <a:p>
            <a:endParaRPr lang="fr-FR" dirty="0"/>
          </a:p>
          <a:p>
            <a:r>
              <a:rPr lang="fr-FR" dirty="0" err="1" smtClean="0"/>
              <a:t>SharedPreferences</a:t>
            </a:r>
            <a:r>
              <a:rPr lang="fr-FR" dirty="0"/>
              <a:t> </a:t>
            </a:r>
            <a:r>
              <a:rPr lang="fr-FR" dirty="0" smtClean="0"/>
              <a:t>: Pour les clé/valeurs </a:t>
            </a:r>
          </a:p>
          <a:p>
            <a:endParaRPr lang="fr-FR" dirty="0"/>
          </a:p>
          <a:p>
            <a:r>
              <a:rPr lang="fr-FR" dirty="0" err="1" smtClean="0"/>
              <a:t>SQLite</a:t>
            </a:r>
            <a:r>
              <a:rPr lang="fr-FR" dirty="0" smtClean="0"/>
              <a:t>/</a:t>
            </a:r>
            <a:r>
              <a:rPr lang="fr-FR" dirty="0" err="1" smtClean="0"/>
              <a:t>ContentProviders</a:t>
            </a:r>
            <a:r>
              <a:rPr lang="fr-FR" dirty="0" smtClean="0"/>
              <a:t> : Format de données complexes.</a:t>
            </a:r>
          </a:p>
          <a:p>
            <a:endParaRPr lang="fr-FR" dirty="0" smtClean="0"/>
          </a:p>
          <a:p>
            <a:r>
              <a:rPr lang="fr-FR" dirty="0" err="1" smtClean="0"/>
              <a:t>Internal</a:t>
            </a:r>
            <a:r>
              <a:rPr lang="fr-FR" dirty="0" smtClean="0"/>
              <a:t>/</a:t>
            </a:r>
            <a:r>
              <a:rPr lang="fr-FR" dirty="0" err="1" smtClean="0"/>
              <a:t>External</a:t>
            </a:r>
            <a:r>
              <a:rPr lang="fr-FR" dirty="0" smtClean="0"/>
              <a:t> Storage : Sauvegarde de fichiers.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41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 Provider </a:t>
            </a:r>
            <a:r>
              <a:rPr lang="fr-FR" dirty="0" err="1" smtClean="0"/>
              <a:t>SQLite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Bonnes Pratiques pour les Modèles de données</a:t>
            </a:r>
          </a:p>
          <a:p>
            <a:endParaRPr lang="fr-FR" dirty="0"/>
          </a:p>
          <a:p>
            <a:r>
              <a:rPr lang="fr-FR" dirty="0" smtClean="0"/>
              <a:t>Des tonnes de </a:t>
            </a:r>
            <a:r>
              <a:rPr lang="fr-FR" dirty="0" err="1" smtClean="0"/>
              <a:t>BoilerPlate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Scripts de création/d’update</a:t>
            </a:r>
          </a:p>
          <a:p>
            <a:pPr lvl="1"/>
            <a:r>
              <a:rPr lang="fr-FR" dirty="0" smtClean="0"/>
              <a:t>Déclaration du Content Provider</a:t>
            </a:r>
          </a:p>
          <a:p>
            <a:pPr lvl="1"/>
            <a:r>
              <a:rPr lang="fr-FR" dirty="0" smtClean="0"/>
              <a:t>Conversion en </a:t>
            </a:r>
            <a:r>
              <a:rPr lang="fr-FR" dirty="0" err="1" smtClean="0"/>
              <a:t>ContentValues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Un modèle complexe peut être peu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7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que </a:t>
            </a:r>
            <a:r>
              <a:rPr lang="fr-FR" dirty="0" err="1" smtClean="0"/>
              <a:t>Protobuf</a:t>
            </a:r>
            <a:r>
              <a:rPr lang="fr-FR" dirty="0" smtClean="0"/>
              <a:t> nous apporte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est </a:t>
            </a:r>
            <a:r>
              <a:rPr lang="fr-FR" dirty="0" err="1" smtClean="0"/>
              <a:t>sérialisable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r>
              <a:rPr lang="fr-FR" dirty="0" smtClean="0"/>
              <a:t>La sérialisation est relativement rapide.</a:t>
            </a:r>
            <a:endParaRPr lang="fr-FR" dirty="0"/>
          </a:p>
          <a:p>
            <a:pPr lvl="1"/>
            <a:r>
              <a:rPr lang="fr-FR" dirty="0" smtClean="0"/>
              <a:t>Les volumes de données en embarqué sont petits.</a:t>
            </a:r>
          </a:p>
          <a:p>
            <a:pPr lvl="1"/>
            <a:r>
              <a:rPr lang="fr-FR" dirty="0" smtClean="0"/>
              <a:t>On peut négliger le coût de sérialisation/</a:t>
            </a:r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On ne recherche pas la performance absolue.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398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Internal</a:t>
            </a:r>
            <a:r>
              <a:rPr lang="fr-FR" dirty="0" smtClean="0"/>
              <a:t> Storage/</a:t>
            </a:r>
            <a:r>
              <a:rPr lang="fr-FR" dirty="0" err="1" smtClean="0"/>
              <a:t>External</a:t>
            </a:r>
            <a:r>
              <a:rPr lang="fr-FR" dirty="0" smtClean="0"/>
              <a:t> Storage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Ecriture dans un fichier en binaire</a:t>
            </a:r>
          </a:p>
          <a:p>
            <a:endParaRPr lang="fr-FR" dirty="0"/>
          </a:p>
          <a:p>
            <a:r>
              <a:rPr lang="fr-FR" dirty="0" smtClean="0"/>
              <a:t>Utilisation de </a:t>
            </a:r>
            <a:r>
              <a:rPr lang="fr-FR" dirty="0" err="1" smtClean="0"/>
              <a:t>toByteArray</a:t>
            </a:r>
            <a:r>
              <a:rPr lang="fr-FR" dirty="0" smtClean="0"/>
              <a:t>() pour convertir en binaire.</a:t>
            </a:r>
          </a:p>
          <a:p>
            <a:endParaRPr lang="fr-FR" dirty="0"/>
          </a:p>
          <a:p>
            <a:r>
              <a:rPr lang="fr-FR" dirty="0" smtClean="0"/>
              <a:t>Possibilité d’utiliser les IO</a:t>
            </a:r>
          </a:p>
          <a:p>
            <a:pPr lvl="1"/>
            <a:r>
              <a:rPr lang="fr-FR" dirty="0" err="1" smtClean="0"/>
              <a:t>InputStream</a:t>
            </a:r>
            <a:r>
              <a:rPr lang="fr-FR" dirty="0" smtClean="0"/>
              <a:t> pour la lecture</a:t>
            </a:r>
          </a:p>
          <a:p>
            <a:pPr lvl="1"/>
            <a:r>
              <a:rPr lang="fr-FR" dirty="0" err="1" smtClean="0"/>
              <a:t>OutputStream</a:t>
            </a:r>
            <a:r>
              <a:rPr lang="fr-FR" dirty="0" smtClean="0"/>
              <a:t> pour l’écriture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18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Nécessité d’avoir un type « primitif » :</a:t>
            </a:r>
          </a:p>
          <a:p>
            <a:pPr lvl="1"/>
            <a:r>
              <a:rPr lang="fr-FR" dirty="0" smtClean="0"/>
              <a:t>Nombre, </a:t>
            </a:r>
            <a:r>
              <a:rPr lang="fr-FR" dirty="0" err="1" smtClean="0"/>
              <a:t>booleen</a:t>
            </a:r>
            <a:r>
              <a:rPr lang="fr-FR" dirty="0" smtClean="0"/>
              <a:t>, chaine</a:t>
            </a:r>
          </a:p>
          <a:p>
            <a:pPr lvl="1"/>
            <a:r>
              <a:rPr lang="fr-FR" dirty="0" smtClean="0"/>
              <a:t>Pas de possibilité d’avoir du binaire</a:t>
            </a:r>
          </a:p>
          <a:p>
            <a:pPr lvl="1"/>
            <a:endParaRPr lang="fr-FR" dirty="0"/>
          </a:p>
          <a:p>
            <a:r>
              <a:rPr lang="fr-FR" dirty="0" smtClean="0"/>
              <a:t>Possibilité de convertir le binaire en chaine base64</a:t>
            </a:r>
          </a:p>
        </p:txBody>
      </p:sp>
    </p:spTree>
    <p:extLst>
      <p:ext uri="{BB962C8B-B14F-4D97-AF65-F5344CB8AC3E}">
        <p14:creationId xmlns:p14="http://schemas.microsoft.com/office/powerpoint/2010/main" val="3285981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38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Pas facile de mettre à jour des applications sur les </a:t>
            </a:r>
            <a:r>
              <a:rPr lang="fr-FR" dirty="0" err="1" smtClean="0"/>
              <a:t>devices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Nécessiter de limiter au maximum les mises à jour.</a:t>
            </a:r>
          </a:p>
          <a:p>
            <a:endParaRPr lang="fr-FR" dirty="0"/>
          </a:p>
          <a:p>
            <a:r>
              <a:rPr lang="fr-FR" dirty="0" smtClean="0"/>
              <a:t>Pratique du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flipping</a:t>
            </a:r>
            <a:r>
              <a:rPr lang="fr-FR" dirty="0" smtClean="0"/>
              <a:t> : </a:t>
            </a:r>
          </a:p>
          <a:p>
            <a:pPr lvl="1"/>
            <a:r>
              <a:rPr lang="fr-FR" dirty="0" smtClean="0"/>
              <a:t>Les fonctionnalités sont présentes</a:t>
            </a:r>
          </a:p>
          <a:p>
            <a:pPr lvl="1"/>
            <a:r>
              <a:rPr lang="fr-FR" dirty="0" smtClean="0"/>
              <a:t>Elles sont activables ou </a:t>
            </a:r>
            <a:r>
              <a:rPr lang="fr-FR" dirty="0" err="1" smtClean="0"/>
              <a:t>désactivables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2745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Télé Paramétrage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à interroger</a:t>
            </a:r>
          </a:p>
          <a:p>
            <a:endParaRPr lang="fr-FR" dirty="0"/>
          </a:p>
          <a:p>
            <a:r>
              <a:rPr lang="fr-FR" dirty="0" smtClean="0"/>
              <a:t>Contient les informations de paramétrage</a:t>
            </a:r>
          </a:p>
          <a:p>
            <a:endParaRPr lang="fr-FR" dirty="0"/>
          </a:p>
          <a:p>
            <a:r>
              <a:rPr lang="fr-FR" dirty="0" smtClean="0"/>
              <a:t>Ensemble de clés valeurs primitives </a:t>
            </a:r>
          </a:p>
          <a:p>
            <a:pPr lvl="1"/>
            <a:r>
              <a:rPr lang="fr-FR" dirty="0" smtClean="0"/>
              <a:t>String </a:t>
            </a:r>
          </a:p>
          <a:p>
            <a:pPr lvl="1"/>
            <a:r>
              <a:rPr lang="fr-FR" dirty="0" smtClean="0"/>
              <a:t>Booléens</a:t>
            </a:r>
          </a:p>
          <a:p>
            <a:pPr lvl="1"/>
            <a:r>
              <a:rPr lang="fr-FR" dirty="0" smtClean="0"/>
              <a:t>Entiers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497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Paramétrage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Utilisation des </a:t>
            </a:r>
            <a:r>
              <a:rPr lang="fr-FR" dirty="0" err="1" smtClean="0"/>
              <a:t>SharedPreference</a:t>
            </a:r>
            <a:r>
              <a:rPr lang="fr-FR" dirty="0" smtClean="0"/>
              <a:t> pour les paramètres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Un </a:t>
            </a:r>
            <a:r>
              <a:rPr lang="fr-FR" dirty="0" err="1" smtClean="0"/>
              <a:t>sharedPreference</a:t>
            </a:r>
            <a:r>
              <a:rPr lang="fr-FR" dirty="0" smtClean="0"/>
              <a:t> en particulier : le default.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Android</a:t>
            </a:r>
            <a:r>
              <a:rPr lang="fr-FR" dirty="0" smtClean="0"/>
              <a:t> fournit des </a:t>
            </a:r>
            <a:r>
              <a:rPr lang="fr-FR" dirty="0" err="1" smtClean="0"/>
              <a:t>templates</a:t>
            </a:r>
            <a:r>
              <a:rPr lang="fr-FR" dirty="0" smtClean="0"/>
              <a:t> d’écran Settings pour simplifier la création.</a:t>
            </a:r>
          </a:p>
          <a:p>
            <a:pPr lvl="1"/>
            <a:r>
              <a:rPr lang="fr-FR" dirty="0" smtClean="0"/>
              <a:t>Modifiable par l’utilisateur.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On veut modifier des paramètres non visibles par l’utilisateur.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11990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problème :</a:t>
            </a:r>
          </a:p>
          <a:p>
            <a:endParaRPr lang="fr-FR" dirty="0"/>
          </a:p>
          <a:p>
            <a:r>
              <a:rPr lang="fr-FR" dirty="0" smtClean="0"/>
              <a:t>Pas de temps. </a:t>
            </a:r>
          </a:p>
          <a:p>
            <a:endParaRPr lang="fr-FR" dirty="0"/>
          </a:p>
        </p:txBody>
      </p:sp>
      <p:pic>
        <p:nvPicPr>
          <p:cNvPr id="4" name="Image 3" descr="635793245144334758-Wentworth-Miller-Prison-Brea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83" y="1417638"/>
            <a:ext cx="3307865" cy="44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2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Dans le cas présent il faut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Créer un serveur REST -&gt; Pas trop le choix</a:t>
            </a:r>
          </a:p>
          <a:p>
            <a:endParaRPr lang="fr-FR" dirty="0"/>
          </a:p>
          <a:p>
            <a:r>
              <a:rPr lang="fr-FR" dirty="0" smtClean="0"/>
              <a:t>On peut réutiliser </a:t>
            </a:r>
            <a:r>
              <a:rPr lang="fr-FR" dirty="0" err="1" smtClean="0"/>
              <a:t>Retrofit</a:t>
            </a:r>
            <a:r>
              <a:rPr lang="fr-FR" dirty="0" smtClean="0"/>
              <a:t> + </a:t>
            </a:r>
            <a:r>
              <a:rPr lang="fr-FR" dirty="0" err="1" smtClean="0"/>
              <a:t>AnyProto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nous manque un lien entre </a:t>
            </a:r>
            <a:r>
              <a:rPr lang="fr-FR" dirty="0" err="1" smtClean="0"/>
              <a:t>protobuf</a:t>
            </a:r>
            <a:r>
              <a:rPr lang="fr-FR" dirty="0" smtClean="0"/>
              <a:t> et </a:t>
            </a:r>
            <a:r>
              <a:rPr lang="fr-FR" dirty="0" err="1" smtClean="0"/>
              <a:t>SharedPreference</a:t>
            </a:r>
            <a:r>
              <a:rPr lang="fr-FR" dirty="0"/>
              <a:t> </a:t>
            </a:r>
            <a:r>
              <a:rPr lang="fr-FR" dirty="0" smtClean="0"/>
              <a:t>pour gérer : </a:t>
            </a:r>
          </a:p>
          <a:p>
            <a:pPr lvl="1"/>
            <a:r>
              <a:rPr lang="fr-FR" dirty="0" smtClean="0"/>
              <a:t>Int</a:t>
            </a:r>
          </a:p>
          <a:p>
            <a:pPr lvl="1"/>
            <a:r>
              <a:rPr lang="fr-FR" dirty="0" smtClean="0"/>
              <a:t>Long</a:t>
            </a:r>
          </a:p>
          <a:p>
            <a:pPr lvl="1"/>
            <a:r>
              <a:rPr lang="fr-FR" dirty="0" err="1" smtClean="0"/>
              <a:t>Bool</a:t>
            </a:r>
            <a:endParaRPr lang="fr-FR" dirty="0" smtClean="0"/>
          </a:p>
          <a:p>
            <a:pPr lvl="1"/>
            <a:r>
              <a:rPr lang="fr-FR" dirty="0" smtClean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38234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Solution générique clé/valeur 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GenericPreference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 err="1"/>
              <a:t>name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required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value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</a:t>
            </a:r>
            <a:r>
              <a:rPr lang="fr-FR" dirty="0"/>
              <a:t>Type type = </a:t>
            </a:r>
            <a:r>
              <a:rPr lang="fr-FR" dirty="0">
                <a:solidFill>
                  <a:srgbClr val="0000FF"/>
                </a:solidFill>
              </a:rPr>
              <a:t>3 </a:t>
            </a:r>
            <a:r>
              <a:rPr lang="fr-FR" dirty="0"/>
              <a:t>[default = </a:t>
            </a:r>
            <a:r>
              <a:rPr lang="fr-FR" b="1" dirty="0"/>
              <a:t>STRING</a:t>
            </a:r>
            <a:r>
              <a:rPr lang="fr-FR" dirty="0"/>
              <a:t>];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Généricité de la prise en compte.</a:t>
            </a:r>
            <a:endParaRPr lang="fr-FR" dirty="0"/>
          </a:p>
          <a:p>
            <a:r>
              <a:rPr lang="fr-FR" dirty="0" smtClean="0"/>
              <a:t>Type pour rajouter de la « type </a:t>
            </a:r>
            <a:r>
              <a:rPr lang="fr-FR" dirty="0" err="1" smtClean="0"/>
              <a:t>safety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955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</a:t>
            </a:r>
            <a:r>
              <a:rPr lang="fr-FR" dirty="0" err="1" smtClean="0"/>
              <a:t>protobuf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Modèle descripteur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0080"/>
                </a:solidFill>
              </a:rPr>
              <a:t>message </a:t>
            </a:r>
            <a:r>
              <a:rPr lang="fr-FR" dirty="0" err="1"/>
              <a:t>Preferences</a:t>
            </a:r>
            <a:r>
              <a:rPr lang="fr-FR" dirty="0"/>
              <a:t> {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int64 </a:t>
            </a:r>
            <a:r>
              <a:rPr lang="fr-FR" dirty="0" err="1"/>
              <a:t>interval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1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user = </a:t>
            </a:r>
            <a:r>
              <a:rPr lang="fr-FR" dirty="0">
                <a:solidFill>
                  <a:srgbClr val="0000FF"/>
                </a:solidFill>
              </a:rPr>
              <a:t>2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string </a:t>
            </a:r>
            <a:r>
              <a:rPr lang="fr-FR" dirty="0"/>
              <a:t>repo = </a:t>
            </a:r>
            <a:r>
              <a:rPr lang="fr-FR" dirty="0">
                <a:solidFill>
                  <a:srgbClr val="0000FF"/>
                </a:solidFill>
              </a:rPr>
              <a:t>3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/>
              <a:t>   </a:t>
            </a:r>
            <a:r>
              <a:rPr lang="fr-FR" b="1" dirty="0" err="1">
                <a:solidFill>
                  <a:srgbClr val="000080"/>
                </a:solidFill>
              </a:rPr>
              <a:t>optional</a:t>
            </a:r>
            <a:r>
              <a:rPr lang="fr-FR" b="1" dirty="0">
                <a:solidFill>
                  <a:srgbClr val="000080"/>
                </a:solidFill>
              </a:rPr>
              <a:t> int32 </a:t>
            </a:r>
            <a:r>
              <a:rPr lang="fr-FR" dirty="0" err="1"/>
              <a:t>nb_issues</a:t>
            </a:r>
            <a:r>
              <a:rPr lang="fr-FR" dirty="0"/>
              <a:t> = </a:t>
            </a:r>
            <a:r>
              <a:rPr lang="fr-FR" dirty="0">
                <a:solidFill>
                  <a:srgbClr val="0000FF"/>
                </a:solidFill>
              </a:rPr>
              <a:t>4</a:t>
            </a:r>
            <a:r>
              <a:rPr lang="fr-FR" dirty="0"/>
              <a:t>;</a:t>
            </a:r>
            <a:br>
              <a:rPr lang="fr-FR" dirty="0"/>
            </a:br>
            <a:r>
              <a:rPr lang="fr-FR" dirty="0" smtClean="0"/>
              <a:t>}</a:t>
            </a:r>
          </a:p>
          <a:p>
            <a:r>
              <a:rPr lang="fr-FR" dirty="0" smtClean="0"/>
              <a:t>Pas de généricité</a:t>
            </a:r>
          </a:p>
          <a:p>
            <a:r>
              <a:rPr lang="fr-FR" dirty="0" smtClean="0"/>
              <a:t>Vraie type </a:t>
            </a:r>
            <a:r>
              <a:rPr lang="fr-FR" dirty="0" err="1" smtClean="0"/>
              <a:t>safety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3453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Controller REST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endParaRPr lang="fr-FR" dirty="0"/>
          </a:p>
          <a:p>
            <a:r>
              <a:rPr lang="fr-FR" dirty="0" err="1" smtClean="0"/>
              <a:t>ProtobufHttpMessageConverter</a:t>
            </a:r>
            <a:r>
              <a:rPr lang="fr-FR" dirty="0" smtClean="0"/>
              <a:t> pour retourner un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ou autre.</a:t>
            </a:r>
          </a:p>
          <a:p>
            <a:pPr lvl="1"/>
            <a:r>
              <a:rPr lang="fr-FR" dirty="0" smtClean="0"/>
              <a:t>Se base sur </a:t>
            </a:r>
            <a:r>
              <a:rPr lang="fr-FR" dirty="0" err="1" smtClean="0"/>
              <a:t>protobuf</a:t>
            </a:r>
            <a:r>
              <a:rPr lang="fr-FR" dirty="0" smtClean="0"/>
              <a:t>-java-format</a:t>
            </a:r>
          </a:p>
          <a:p>
            <a:pPr lvl="1"/>
            <a:r>
              <a:rPr lang="fr-FR" dirty="0" smtClean="0"/>
              <a:t>Un autre convertisseur </a:t>
            </a:r>
            <a:r>
              <a:rPr lang="fr-FR" dirty="0" err="1" smtClean="0"/>
              <a:t>xml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/</a:t>
            </a:r>
            <a:r>
              <a:rPr lang="fr-FR" dirty="0" err="1" smtClean="0"/>
              <a:t>protobuf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3042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Convertisseur </a:t>
            </a:r>
            <a:r>
              <a:rPr lang="fr-FR" dirty="0" err="1" smtClean="0"/>
              <a:t>Protobuf</a:t>
            </a:r>
            <a:r>
              <a:rPr lang="fr-FR" dirty="0" smtClean="0"/>
              <a:t>/</a:t>
            </a:r>
            <a:r>
              <a:rPr lang="fr-FR" dirty="0" err="1" smtClean="0"/>
              <a:t>SharedPreference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 inversement</a:t>
            </a:r>
          </a:p>
          <a:p>
            <a:endParaRPr lang="fr-FR" dirty="0"/>
          </a:p>
          <a:p>
            <a:r>
              <a:rPr lang="fr-FR" dirty="0" smtClean="0"/>
              <a:t>Modèle 2 : </a:t>
            </a:r>
          </a:p>
          <a:p>
            <a:pPr lvl="1"/>
            <a:r>
              <a:rPr lang="fr-FR" dirty="0" smtClean="0"/>
              <a:t>Pas besoin de généricité.</a:t>
            </a:r>
          </a:p>
          <a:p>
            <a:pPr lvl="1"/>
            <a:r>
              <a:rPr lang="fr-FR" dirty="0" smtClean="0"/>
              <a:t>Moins de constantes à trimballer.</a:t>
            </a:r>
          </a:p>
          <a:p>
            <a:pPr lvl="1"/>
            <a:r>
              <a:rPr lang="fr-FR" dirty="0" err="1" smtClean="0"/>
              <a:t>TypeSafety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Utilisation des </a:t>
            </a:r>
            <a:r>
              <a:rPr lang="fr-FR" dirty="0" err="1" smtClean="0"/>
              <a:t>FieldDescriptors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812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DEMO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187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r>
              <a:rPr lang="fr-FR" dirty="0" smtClean="0"/>
              <a:t>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 smtClean="0"/>
          </a:p>
          <a:p>
            <a:r>
              <a:rPr lang="fr-FR" dirty="0" smtClean="0"/>
              <a:t>On s’est abstrait de pas mal de </a:t>
            </a:r>
            <a:r>
              <a:rPr lang="fr-FR" dirty="0" err="1" smtClean="0"/>
              <a:t>boilerplate</a:t>
            </a:r>
            <a:r>
              <a:rPr lang="fr-FR" dirty="0" smtClean="0"/>
              <a:t> (</a:t>
            </a:r>
            <a:r>
              <a:rPr lang="fr-FR" dirty="0" err="1" smtClean="0"/>
              <a:t>Pojo</a:t>
            </a:r>
            <a:r>
              <a:rPr lang="fr-FR" dirty="0" smtClean="0"/>
              <a:t>, </a:t>
            </a:r>
            <a:r>
              <a:rPr lang="fr-FR" dirty="0" err="1" smtClean="0"/>
              <a:t>Sqlite</a:t>
            </a:r>
            <a:r>
              <a:rPr lang="fr-FR" dirty="0" smtClean="0"/>
              <a:t>).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</a:t>
            </a:r>
            <a:r>
              <a:rPr lang="fr-FR" dirty="0" smtClean="0"/>
              <a:t>: Réflexion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Ajouter une ou deux nouveautés simples à prendre en main.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Autre exemples d’application : </a:t>
            </a:r>
          </a:p>
          <a:p>
            <a:pPr lvl="1"/>
            <a:r>
              <a:rPr lang="fr-FR" dirty="0" smtClean="0"/>
              <a:t>Bus de communication via Chat IRC -&gt; injection de messages humainement facile</a:t>
            </a:r>
          </a:p>
          <a:p>
            <a:pPr lvl="1"/>
            <a:r>
              <a:rPr lang="fr-FR" dirty="0" smtClean="0"/>
              <a:t>Utiliser une </a:t>
            </a:r>
            <a:r>
              <a:rPr lang="fr-FR" dirty="0" err="1" smtClean="0"/>
              <a:t>Bdd</a:t>
            </a:r>
            <a:r>
              <a:rPr lang="fr-FR" dirty="0" smtClean="0"/>
              <a:t> en CSV, adaptée aux petits volumes.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Technos favorites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Scala et son écosystème</a:t>
            </a:r>
          </a:p>
          <a:p>
            <a:pPr lvl="1"/>
            <a:r>
              <a:rPr lang="fr-FR" dirty="0" smtClean="0"/>
              <a:t>Récupération d’un projet Scala de 2012 à 2015</a:t>
            </a:r>
            <a:endParaRPr lang="fr-FR" dirty="0"/>
          </a:p>
          <a:p>
            <a:r>
              <a:rPr lang="fr-FR" dirty="0" smtClean="0"/>
              <a:t>Programmation fonctionnelle</a:t>
            </a:r>
          </a:p>
          <a:p>
            <a:pPr lvl="1"/>
            <a:r>
              <a:rPr lang="fr-FR" dirty="0" err="1" smtClean="0"/>
              <a:t>Cf</a:t>
            </a:r>
            <a:r>
              <a:rPr lang="fr-FR" dirty="0" smtClean="0"/>
              <a:t> plus haut</a:t>
            </a:r>
            <a:endParaRPr lang="fr-FR" dirty="0"/>
          </a:p>
          <a:p>
            <a:r>
              <a:rPr lang="fr-FR" dirty="0" err="1" smtClean="0"/>
              <a:t>Android</a:t>
            </a:r>
            <a:endParaRPr lang="fr-FR" dirty="0" smtClean="0"/>
          </a:p>
          <a:p>
            <a:pPr lvl="1"/>
            <a:r>
              <a:rPr lang="fr-FR" dirty="0" smtClean="0"/>
              <a:t>Projet </a:t>
            </a:r>
            <a:r>
              <a:rPr lang="fr-FR" dirty="0" err="1" smtClean="0"/>
              <a:t>Android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scratch de 2011 à 2015</a:t>
            </a:r>
            <a:endParaRPr lang="fr-FR" dirty="0"/>
          </a:p>
          <a:p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Les deux projets mentionnés plus haut utilisent </a:t>
            </a:r>
            <a:r>
              <a:rPr lang="fr-FR" dirty="0" err="1" smtClean="0"/>
              <a:t>protobuf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ne suis pas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Vous </a:t>
            </a:r>
            <a:r>
              <a:rPr lang="fr-FR" dirty="0" smtClean="0"/>
              <a:t>survendre </a:t>
            </a:r>
            <a:r>
              <a:rPr lang="fr-FR" dirty="0" err="1" smtClean="0"/>
              <a:t>Protobuf</a:t>
            </a:r>
            <a:endParaRPr lang="fr-FR" dirty="0"/>
          </a:p>
          <a:p>
            <a:pPr lvl="1"/>
            <a:r>
              <a:rPr lang="fr-FR" dirty="0" smtClean="0"/>
              <a:t>Il a des avantages (faible co</a:t>
            </a:r>
            <a:r>
              <a:rPr lang="fr-FR" dirty="0" smtClean="0"/>
              <a:t>ût en data, etc.)</a:t>
            </a:r>
          </a:p>
          <a:p>
            <a:pPr lvl="1"/>
            <a:r>
              <a:rPr lang="fr-FR" dirty="0" smtClean="0"/>
              <a:t>Et des </a:t>
            </a:r>
            <a:r>
              <a:rPr lang="fr-FR" dirty="0"/>
              <a:t>i</a:t>
            </a:r>
            <a:r>
              <a:rPr lang="fr-FR" dirty="0" smtClean="0"/>
              <a:t>nconvénients (Manque de typage, etc.)</a:t>
            </a:r>
          </a:p>
          <a:p>
            <a:endParaRPr lang="fr-FR" dirty="0" smtClean="0"/>
          </a:p>
          <a:p>
            <a:r>
              <a:rPr lang="fr-FR" dirty="0" smtClean="0"/>
              <a:t>Le comparer aux autres technos similaires</a:t>
            </a:r>
          </a:p>
          <a:p>
            <a:endParaRPr lang="fr-FR" dirty="0"/>
          </a:p>
          <a:p>
            <a:r>
              <a:rPr lang="fr-FR" dirty="0" smtClean="0"/>
              <a:t>Créer quelque chose d’inédit (hormis la manière).</a:t>
            </a:r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 suis là pour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Vous montrer une manière de réfléchir</a:t>
            </a:r>
          </a:p>
          <a:p>
            <a:endParaRPr lang="fr-FR" dirty="0"/>
          </a:p>
          <a:p>
            <a:r>
              <a:rPr lang="fr-FR" dirty="0" smtClean="0"/>
              <a:t>Vous faire réutiliser des outils à disposition #recyclage #</a:t>
            </a:r>
            <a:r>
              <a:rPr lang="fr-FR" dirty="0" err="1" smtClean="0"/>
              <a:t>DeveloppementDurable</a:t>
            </a:r>
            <a:r>
              <a:rPr lang="fr-FR" dirty="0" smtClean="0"/>
              <a:t> #feignasse</a:t>
            </a:r>
          </a:p>
          <a:p>
            <a:endParaRPr lang="fr-FR" dirty="0"/>
          </a:p>
          <a:p>
            <a:r>
              <a:rPr lang="fr-FR" dirty="0" smtClean="0"/>
              <a:t>Vous</a:t>
            </a:r>
            <a:r>
              <a:rPr lang="fr-FR" dirty="0" smtClean="0"/>
              <a:t> libérer du temps pour des nouvelles technologies.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Aka</a:t>
            </a:r>
            <a:r>
              <a:rPr lang="fr-FR" dirty="0" smtClean="0"/>
              <a:t> Protocol Buffers</a:t>
            </a:r>
          </a:p>
          <a:p>
            <a:endParaRPr lang="fr-FR" dirty="0"/>
          </a:p>
          <a:p>
            <a:r>
              <a:rPr lang="fr-FR" dirty="0" smtClean="0"/>
              <a:t>Langage de sérialisation binaire</a:t>
            </a:r>
          </a:p>
          <a:p>
            <a:endParaRPr lang="fr-FR" dirty="0" smtClean="0"/>
          </a:p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 </a:t>
            </a:r>
          </a:p>
          <a:p>
            <a:pPr lvl="2"/>
            <a:r>
              <a:rPr lang="fr-FR" dirty="0" err="1" smtClean="0"/>
              <a:t>Protoc</a:t>
            </a:r>
            <a:r>
              <a:rPr lang="fr-FR" dirty="0" smtClean="0"/>
              <a:t> (pour </a:t>
            </a:r>
            <a:r>
              <a:rPr lang="fr-FR" b="1" dirty="0" err="1"/>
              <a:t>P</a:t>
            </a:r>
            <a:r>
              <a:rPr lang="fr-FR" b="1" dirty="0" err="1" smtClean="0"/>
              <a:t>roto</a:t>
            </a:r>
            <a:r>
              <a:rPr lang="fr-FR" dirty="0" err="1" smtClean="0"/>
              <a:t>buf</a:t>
            </a:r>
            <a:r>
              <a:rPr lang="fr-FR" dirty="0" smtClean="0"/>
              <a:t> </a:t>
            </a:r>
            <a:r>
              <a:rPr lang="fr-FR" b="1" dirty="0" smtClean="0"/>
              <a:t>C</a:t>
            </a:r>
            <a:r>
              <a:rPr lang="fr-FR" dirty="0" smtClean="0"/>
              <a:t>ompiler)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11808</TotalTime>
  <Words>1362</Words>
  <Application>Microsoft Macintosh PowerPoint</Application>
  <PresentationFormat>Présentation à l'écran (4:3)</PresentationFormat>
  <Paragraphs>357</Paragraphs>
  <Slides>47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48" baseType="lpstr">
      <vt:lpstr>Thème Office</vt:lpstr>
      <vt:lpstr>Protobuf Powered Android</vt:lpstr>
      <vt:lpstr>Présentation</vt:lpstr>
      <vt:lpstr>Technos favorites</vt:lpstr>
      <vt:lpstr>Présentation suite</vt:lpstr>
      <vt:lpstr>Technos favorites</vt:lpstr>
      <vt:lpstr>Je ne suis pas là pour</vt:lpstr>
      <vt:lpstr>Je suis là pour</vt:lpstr>
      <vt:lpstr>Protobuf</vt:lpstr>
      <vt:lpstr>Protobuf : Fonctionnement</vt:lpstr>
      <vt:lpstr>Langage descripteur</vt:lpstr>
      <vt:lpstr>Générateur de code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Notre cas de figure</vt:lpstr>
      <vt:lpstr>Appels REST</vt:lpstr>
      <vt:lpstr>Issue</vt:lpstr>
      <vt:lpstr>Et donc ?</vt:lpstr>
      <vt:lpstr>Pour consommer le REST</vt:lpstr>
      <vt:lpstr>Pourquoi Retrofit</vt:lpstr>
      <vt:lpstr>Issues.toString</vt:lpstr>
      <vt:lpstr>Issues.toString</vt:lpstr>
      <vt:lpstr>Issues.toString</vt:lpstr>
      <vt:lpstr>Converter</vt:lpstr>
      <vt:lpstr>AnyProto</vt:lpstr>
      <vt:lpstr>Retour au WebService</vt:lpstr>
      <vt:lpstr>DEMO</vt:lpstr>
      <vt:lpstr>Stockage Local</vt:lpstr>
      <vt:lpstr>Content Provider SQLite</vt:lpstr>
      <vt:lpstr>Ce que Protobuf nous apporte</vt:lpstr>
      <vt:lpstr>Internal Storage/External Storage</vt:lpstr>
      <vt:lpstr>SharedPreference ?</vt:lpstr>
      <vt:lpstr>DEMO</vt:lpstr>
      <vt:lpstr>Paramétrage</vt:lpstr>
      <vt:lpstr>Télé Paramétrage</vt:lpstr>
      <vt:lpstr>Paramétrage Android</vt:lpstr>
      <vt:lpstr>Dans le cas présent il faut :</vt:lpstr>
      <vt:lpstr>Modèle protobuf 1</vt:lpstr>
      <vt:lpstr>Modèle protobuf 2</vt:lpstr>
      <vt:lpstr>Serveur</vt:lpstr>
      <vt:lpstr>Convertisseur Protobuf/SharedPreference</vt:lpstr>
      <vt:lpstr>DEMO</vt:lpstr>
      <vt:lpstr>Conclusion : La panacée ?</vt:lpstr>
      <vt:lpstr>Conclusion : Réflexion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Charles-Marie Ambrosetti</cp:lastModifiedBy>
  <cp:revision>65</cp:revision>
  <dcterms:created xsi:type="dcterms:W3CDTF">2016-04-02T20:23:48Z</dcterms:created>
  <dcterms:modified xsi:type="dcterms:W3CDTF">2016-04-19T20:15:07Z</dcterms:modified>
</cp:coreProperties>
</file>