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78" r:id="rId2"/>
    <p:sldId id="293" r:id="rId3"/>
    <p:sldId id="269" r:id="rId4"/>
    <p:sldId id="270" r:id="rId5"/>
    <p:sldId id="271" r:id="rId6"/>
    <p:sldId id="281" r:id="rId7"/>
    <p:sldId id="282" r:id="rId8"/>
    <p:sldId id="279" r:id="rId9"/>
    <p:sldId id="274" r:id="rId10"/>
    <p:sldId id="275" r:id="rId11"/>
    <p:sldId id="276" r:id="rId12"/>
    <p:sldId id="256" r:id="rId13"/>
    <p:sldId id="257" r:id="rId14"/>
    <p:sldId id="268" r:id="rId15"/>
    <p:sldId id="259" r:id="rId16"/>
    <p:sldId id="258" r:id="rId17"/>
    <p:sldId id="260" r:id="rId18"/>
    <p:sldId id="261" r:id="rId19"/>
    <p:sldId id="262" r:id="rId20"/>
    <p:sldId id="265" r:id="rId21"/>
    <p:sldId id="280" r:id="rId22"/>
    <p:sldId id="272" r:id="rId23"/>
    <p:sldId id="273" r:id="rId24"/>
    <p:sldId id="286" r:id="rId25"/>
    <p:sldId id="287" r:id="rId26"/>
    <p:sldId id="288" r:id="rId27"/>
    <p:sldId id="289" r:id="rId28"/>
    <p:sldId id="290" r:id="rId29"/>
    <p:sldId id="291" r:id="rId30"/>
    <p:sldId id="283" r:id="rId31"/>
    <p:sldId id="284" r:id="rId32"/>
    <p:sldId id="292" r:id="rId33"/>
    <p:sldId id="263" r:id="rId34"/>
    <p:sldId id="266" r:id="rId35"/>
    <p:sldId id="267" r:id="rId36"/>
    <p:sldId id="294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4155-717B-4256-B4B6-C9603E886721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977D-06DB-4FBF-BAD7-3C742AAE3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294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4155-717B-4256-B4B6-C9603E886721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977D-06DB-4FBF-BAD7-3C742AAE3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51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4155-717B-4256-B4B6-C9603E886721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977D-06DB-4FBF-BAD7-3C742AAE3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66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4155-717B-4256-B4B6-C9603E886721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977D-06DB-4FBF-BAD7-3C742AAE3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760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4155-717B-4256-B4B6-C9603E886721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977D-06DB-4FBF-BAD7-3C742AAE3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904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4155-717B-4256-B4B6-C9603E886721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977D-06DB-4FBF-BAD7-3C742AAE3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56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4155-717B-4256-B4B6-C9603E886721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977D-06DB-4FBF-BAD7-3C742AAE3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36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4155-717B-4256-B4B6-C9603E886721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977D-06DB-4FBF-BAD7-3C742AAE3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4155-717B-4256-B4B6-C9603E886721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977D-06DB-4FBF-BAD7-3C742AAE3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535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B774155-717B-4256-B4B6-C9603E886721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73977D-06DB-4FBF-BAD7-3C742AAE3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96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4155-717B-4256-B4B6-C9603E886721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977D-06DB-4FBF-BAD7-3C742AAE3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6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774155-717B-4256-B4B6-C9603E886721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A73977D-06DB-4FBF-BAD7-3C742AAE30A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08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Who’s Home:</a:t>
            </a:r>
            <a:br>
              <a:rPr lang="en-US" dirty="0" smtClean="0"/>
            </a:br>
            <a:r>
              <a:rPr lang="en-US" dirty="0" smtClean="0"/>
              <a:t>Sprint 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Michael Blake, Patrick </a:t>
            </a:r>
            <a:r>
              <a:rPr lang="en-US" dirty="0" err="1" smtClean="0"/>
              <a:t>Caruana</a:t>
            </a:r>
            <a:r>
              <a:rPr lang="en-US" dirty="0" smtClean="0"/>
              <a:t>, Caleb Kauffman, </a:t>
            </a:r>
            <a:r>
              <a:rPr lang="en-US" dirty="0" err="1" smtClean="0"/>
              <a:t>Cris</a:t>
            </a:r>
            <a:r>
              <a:rPr lang="en-US" dirty="0" smtClean="0"/>
              <a:t> Laney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04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4799"/>
            <a:ext cx="10515600" cy="1325563"/>
          </a:xfrm>
        </p:spPr>
        <p:txBody>
          <a:bodyPr/>
          <a:lstStyle/>
          <a:p>
            <a:r>
              <a:rPr lang="en-US" dirty="0"/>
              <a:t>Database Creation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74419"/>
            <a:ext cx="10711298" cy="3187515"/>
          </a:xfrm>
        </p:spPr>
        <p:txBody>
          <a:bodyPr>
            <a:normAutofit/>
          </a:bodyPr>
          <a:lstStyle/>
          <a:p>
            <a:r>
              <a:rPr lang="en-US" dirty="0"/>
              <a:t>4 iterations</a:t>
            </a:r>
          </a:p>
          <a:p>
            <a:r>
              <a:rPr lang="en-US" dirty="0"/>
              <a:t>First was basic representation of database</a:t>
            </a:r>
          </a:p>
          <a:p>
            <a:r>
              <a:rPr lang="en-US" dirty="0"/>
              <a:t>Second added constraints to certain columns</a:t>
            </a:r>
          </a:p>
          <a:p>
            <a:r>
              <a:rPr lang="en-US" dirty="0"/>
              <a:t>Third Fixed some incorrect tables (Locations) changed Password from varchar(32) to CHAR(64) for 256 bit encryption</a:t>
            </a:r>
          </a:p>
          <a:p>
            <a:r>
              <a:rPr lang="en-US" dirty="0"/>
              <a:t>Fourth Changed INT to BIGINT for </a:t>
            </a:r>
            <a:r>
              <a:rPr lang="en-US" dirty="0" err="1"/>
              <a:t>UserID’s</a:t>
            </a:r>
            <a:r>
              <a:rPr lang="en-US" dirty="0"/>
              <a:t> and </a:t>
            </a:r>
            <a:r>
              <a:rPr lang="en-US" dirty="0" err="1"/>
              <a:t>GroupID’s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12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1" y="734096"/>
            <a:ext cx="11986758" cy="472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29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population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Caleb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68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DBForge</a:t>
            </a:r>
            <a:r>
              <a:rPr lang="en-US" dirty="0" smtClean="0"/>
              <a:t> (MySQL)</a:t>
            </a:r>
          </a:p>
          <a:p>
            <a:r>
              <a:rPr lang="en-US" dirty="0" err="1" smtClean="0"/>
              <a:t>Mockaroo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AutoShape 2" descr="https://upload.wikimedia.org/wikipedia/commons/d/db/DbForge_Studio_for_MySQL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s://upload.wikimedia.org/wikipedia/commons/d/db/DbForge_Studio_for_MySQ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875" y="1690688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pbs.twimg.com/profile_images/501903297142202370/FMSUktfc_400x4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75" y="2423899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27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0" y="266708"/>
            <a:ext cx="12204495" cy="6297866"/>
            <a:chOff x="0" y="266708"/>
            <a:chExt cx="12204495" cy="6297866"/>
          </a:xfrm>
        </p:grpSpPr>
        <p:grpSp>
          <p:nvGrpSpPr>
            <p:cNvPr id="7" name="Group 6"/>
            <p:cNvGrpSpPr/>
            <p:nvPr/>
          </p:nvGrpSpPr>
          <p:grpSpPr>
            <a:xfrm>
              <a:off x="0" y="266708"/>
              <a:ext cx="12204495" cy="6297866"/>
              <a:chOff x="0" y="266708"/>
              <a:chExt cx="12204495" cy="6297866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2"/>
              <a:srcRect t="2993" b="5223"/>
              <a:stretch/>
            </p:blipFill>
            <p:spPr>
              <a:xfrm>
                <a:off x="0" y="266708"/>
                <a:ext cx="12204495" cy="6297866"/>
              </a:xfrm>
              <a:prstGeom prst="rect">
                <a:avLst/>
              </a:prstGeom>
            </p:spPr>
          </p:pic>
          <p:sp>
            <p:nvSpPr>
              <p:cNvPr id="5" name="Rectangle 4"/>
              <p:cNvSpPr/>
              <p:nvPr/>
            </p:nvSpPr>
            <p:spPr>
              <a:xfrm>
                <a:off x="736979" y="791570"/>
                <a:ext cx="1269242" cy="1091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43469" y="1440896"/>
                <a:ext cx="1269242" cy="1422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9430603" y="3971499"/>
              <a:ext cx="1228298" cy="1637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004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Mockaroo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Online tool for data population</a:t>
            </a:r>
          </a:p>
          <a:p>
            <a:r>
              <a:rPr lang="en-US" dirty="0" smtClean="0"/>
              <a:t>Creates insert statements</a:t>
            </a:r>
          </a:p>
          <a:p>
            <a:r>
              <a:rPr lang="en-US" dirty="0" smtClean="0"/>
              <a:t>Saved hours of creating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7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7811" b="4948"/>
          <a:stretch/>
        </p:blipFill>
        <p:spPr>
          <a:xfrm>
            <a:off x="0" y="365124"/>
            <a:ext cx="12266731" cy="601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43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8594" b="5208"/>
          <a:stretch/>
        </p:blipFill>
        <p:spPr>
          <a:xfrm>
            <a:off x="0" y="552449"/>
            <a:ext cx="12231529" cy="592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28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Customized Population: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Mockaroo</a:t>
            </a:r>
            <a:endParaRPr lang="en-US" dirty="0" smtClean="0"/>
          </a:p>
          <a:p>
            <a:pPr lvl="1"/>
            <a:r>
              <a:rPr lang="en-US" dirty="0" smtClean="0"/>
              <a:t>Good tool for population</a:t>
            </a:r>
          </a:p>
          <a:p>
            <a:pPr lvl="1"/>
            <a:r>
              <a:rPr lang="en-US" dirty="0" smtClean="0"/>
              <a:t>Bad for deeper understanding of data/database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Solution: Write custom population statements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27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-504971"/>
            <a:ext cx="10058400" cy="1450757"/>
          </a:xfrm>
        </p:spPr>
        <p:txBody>
          <a:bodyPr/>
          <a:lstStyle/>
          <a:p>
            <a:pPr algn="ctr"/>
            <a:r>
              <a:rPr lang="en-US" dirty="0" smtClean="0"/>
              <a:t>Posts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3836" t="11459" r="14715" b="15365"/>
          <a:stretch/>
        </p:blipFill>
        <p:spPr>
          <a:xfrm>
            <a:off x="1338617" y="945786"/>
            <a:ext cx="9296401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96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Project</a:t>
            </a:r>
          </a:p>
          <a:p>
            <a:r>
              <a:rPr lang="en-US" dirty="0" smtClean="0"/>
              <a:t>GitHub</a:t>
            </a:r>
          </a:p>
          <a:p>
            <a:r>
              <a:rPr lang="en-US" dirty="0" smtClean="0"/>
              <a:t>Server &amp; Database</a:t>
            </a:r>
          </a:p>
          <a:p>
            <a:r>
              <a:rPr lang="en-US" dirty="0" smtClean="0"/>
              <a:t>Data Population</a:t>
            </a:r>
          </a:p>
          <a:p>
            <a:r>
              <a:rPr lang="en-US" dirty="0" smtClean="0"/>
              <a:t>Common Requests &amp; Queries</a:t>
            </a:r>
          </a:p>
          <a:p>
            <a:r>
              <a:rPr lang="en-US" dirty="0" smtClean="0"/>
              <a:t>Testing</a:t>
            </a:r>
          </a:p>
          <a:p>
            <a:r>
              <a:rPr lang="en-US" dirty="0" smtClean="0"/>
              <a:t>Scrum Master</a:t>
            </a:r>
          </a:p>
          <a:p>
            <a:r>
              <a:rPr lang="en-US" dirty="0" smtClean="0"/>
              <a:t>Next Sprint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166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-573201"/>
            <a:ext cx="10058400" cy="1450757"/>
          </a:xfrm>
        </p:spPr>
        <p:txBody>
          <a:bodyPr/>
          <a:lstStyle/>
          <a:p>
            <a:pPr algn="ctr"/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3983" t="9114" r="14568" b="17188"/>
          <a:stretch/>
        </p:blipFill>
        <p:spPr>
          <a:xfrm>
            <a:off x="1447800" y="896279"/>
            <a:ext cx="9296400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13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Common Requests &amp; Queries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06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Requests/Queries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Retrieve user and group information</a:t>
            </a:r>
          </a:p>
          <a:p>
            <a:r>
              <a:rPr lang="en-US" dirty="0"/>
              <a:t>Retrieve post information</a:t>
            </a:r>
          </a:p>
          <a:p>
            <a:r>
              <a:rPr lang="en-US" dirty="0"/>
              <a:t>Retrieve bill information</a:t>
            </a:r>
          </a:p>
          <a:p>
            <a:r>
              <a:rPr lang="en-US" dirty="0"/>
              <a:t>Retrieve list information</a:t>
            </a:r>
          </a:p>
        </p:txBody>
      </p:sp>
    </p:spTree>
    <p:extLst>
      <p:ext uri="{BB962C8B-B14F-4D97-AF65-F5344CB8AC3E}">
        <p14:creationId xmlns:p14="http://schemas.microsoft.com/office/powerpoint/2010/main" val="250984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Update/Delete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2025"/>
            <a:ext cx="10515600" cy="4351338"/>
          </a:xfrm>
        </p:spPr>
        <p:txBody>
          <a:bodyPr/>
          <a:lstStyle/>
          <a:p>
            <a:r>
              <a:rPr lang="en-US" dirty="0"/>
              <a:t>Update password for “forgot password”</a:t>
            </a:r>
          </a:p>
          <a:p>
            <a:r>
              <a:rPr lang="en-US" dirty="0"/>
              <a:t>Update password for “change password” page</a:t>
            </a:r>
          </a:p>
          <a:p>
            <a:r>
              <a:rPr lang="en-US" dirty="0"/>
              <a:t>Update a user’s location upon change</a:t>
            </a:r>
          </a:p>
          <a:p>
            <a:r>
              <a:rPr lang="en-US" dirty="0"/>
              <a:t>Delete a location from a group’s list of locations</a:t>
            </a:r>
          </a:p>
        </p:txBody>
      </p:sp>
    </p:spTree>
    <p:extLst>
      <p:ext uri="{BB962C8B-B14F-4D97-AF65-F5344CB8AC3E}">
        <p14:creationId xmlns:p14="http://schemas.microsoft.com/office/powerpoint/2010/main" val="395205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Patrick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1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059" y="598864"/>
            <a:ext cx="3048000" cy="226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Testing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Misunderstanding lead to wasted time pursuing SQL testing</a:t>
            </a:r>
          </a:p>
          <a:p>
            <a:r>
              <a:rPr lang="en-US" dirty="0" smtClean="0"/>
              <a:t>Final database used MySQL</a:t>
            </a:r>
          </a:p>
          <a:p>
            <a:pPr lvl="1"/>
            <a:r>
              <a:rPr lang="en-US" dirty="0" smtClean="0"/>
              <a:t>Different than SQL</a:t>
            </a:r>
            <a:endParaRPr lang="en-US" dirty="0"/>
          </a:p>
          <a:p>
            <a:r>
              <a:rPr lang="en-US" dirty="0" smtClean="0"/>
              <a:t>Only past experience in testing was in Testing with Calvin</a:t>
            </a:r>
          </a:p>
          <a:p>
            <a:r>
              <a:rPr lang="en-US" dirty="0" smtClean="0"/>
              <a:t>Styled testing after traditional unit tests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617" y="3980594"/>
            <a:ext cx="6623540" cy="233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15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32032" cy="4351338"/>
          </a:xfrm>
        </p:spPr>
        <p:txBody>
          <a:bodyPr/>
          <a:lstStyle/>
          <a:p>
            <a:r>
              <a:rPr lang="en-US" dirty="0" smtClean="0"/>
              <a:t>Created localhost database as a development environment</a:t>
            </a:r>
          </a:p>
          <a:p>
            <a:pPr lvl="1"/>
            <a:r>
              <a:rPr lang="en-US" dirty="0" smtClean="0"/>
              <a:t>MySQL Workbench</a:t>
            </a:r>
          </a:p>
          <a:p>
            <a:pPr lvl="1"/>
            <a:r>
              <a:rPr lang="en-US" dirty="0" smtClean="0"/>
              <a:t>Used existing creation scrips</a:t>
            </a:r>
          </a:p>
          <a:p>
            <a:pPr lvl="1"/>
            <a:r>
              <a:rPr lang="en-US" dirty="0" smtClean="0"/>
              <a:t>Better understood what team members had done earlier in the sprint</a:t>
            </a:r>
          </a:p>
          <a:p>
            <a:r>
              <a:rPr lang="en-US" dirty="0" smtClean="0"/>
              <a:t>Installed Eclipse and brushed up on Java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0233" y="1318221"/>
            <a:ext cx="3197642" cy="4518125"/>
          </a:xfrm>
          <a:prstGeom prst="rect">
            <a:avLst/>
          </a:prstGeom>
        </p:spPr>
      </p:pic>
      <p:pic>
        <p:nvPicPr>
          <p:cNvPr id="2050" name="Picture 2" descr="Image resul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296" y="365125"/>
            <a:ext cx="1360319" cy="1360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258" y="5111479"/>
            <a:ext cx="4364038" cy="1025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22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Image resul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4820" y="3307837"/>
            <a:ext cx="3176336" cy="270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Test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9444789" cy="4351338"/>
          </a:xfrm>
        </p:spPr>
        <p:txBody>
          <a:bodyPr/>
          <a:lstStyle/>
          <a:p>
            <a:r>
              <a:rPr lang="en-US" dirty="0" smtClean="0"/>
              <a:t>Used Java for testing program</a:t>
            </a:r>
          </a:p>
          <a:p>
            <a:r>
              <a:rPr lang="en-US" dirty="0" smtClean="0"/>
              <a:t>Used local database for more control in the development process and safety</a:t>
            </a:r>
          </a:p>
          <a:p>
            <a:r>
              <a:rPr lang="en-US" dirty="0" smtClean="0"/>
              <a:t>Backbone of tests is the Java Database Connectivity (JDBC) API</a:t>
            </a:r>
            <a:endParaRPr lang="en-US" dirty="0"/>
          </a:p>
        </p:txBody>
      </p:sp>
      <p:pic>
        <p:nvPicPr>
          <p:cNvPr id="1030" name="Picture 6" descr="Image resul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" r="-766"/>
          <a:stretch/>
        </p:blipFill>
        <p:spPr bwMode="auto">
          <a:xfrm>
            <a:off x="3073726" y="3415218"/>
            <a:ext cx="4702867" cy="287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078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274" y="3632084"/>
            <a:ext cx="7115175" cy="267652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74" y="1683356"/>
            <a:ext cx="4106779" cy="1220265"/>
          </a:xfrm>
        </p:spPr>
        <p:txBody>
          <a:bodyPr>
            <a:normAutofit/>
          </a:bodyPr>
          <a:lstStyle/>
          <a:p>
            <a:r>
              <a:rPr lang="en-US" dirty="0" smtClean="0"/>
              <a:t>Overview of JDBC component interaction </a:t>
            </a:r>
            <a:endParaRPr lang="en-US" dirty="0"/>
          </a:p>
        </p:txBody>
      </p:sp>
      <p:pic>
        <p:nvPicPr>
          <p:cNvPr id="4098" name="Picture 2" descr="http://tutorials.jenkov.com/images/java-jdbc/over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651" y="183364"/>
            <a:ext cx="6431002" cy="416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508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Interaction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Script to insert database values based on user workflow</a:t>
            </a:r>
          </a:p>
          <a:p>
            <a:r>
              <a:rPr lang="en-US" dirty="0"/>
              <a:t>Multi-threaded</a:t>
            </a:r>
          </a:p>
          <a:p>
            <a:r>
              <a:rPr lang="en-US" dirty="0"/>
              <a:t>Can simulate multiple users</a:t>
            </a:r>
          </a:p>
        </p:txBody>
      </p:sp>
    </p:spTree>
    <p:extLst>
      <p:ext uri="{BB962C8B-B14F-4D97-AF65-F5344CB8AC3E}">
        <p14:creationId xmlns:p14="http://schemas.microsoft.com/office/powerpoint/2010/main" val="119887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869" y="1828800"/>
            <a:ext cx="1800848" cy="2112433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801" y="4102100"/>
            <a:ext cx="4224866" cy="2112433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What’s Our Project?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1858" y="1897039"/>
            <a:ext cx="10823617" cy="4065986"/>
          </a:xfrm>
        </p:spPr>
        <p:txBody>
          <a:bodyPr anchor="t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400" dirty="0"/>
              <a:t>Frontend Technologies: </a:t>
            </a:r>
            <a:r>
              <a:rPr lang="en-US" sz="2400" dirty="0" err="1" smtClean="0"/>
              <a:t>Xamarin</a:t>
            </a:r>
            <a:r>
              <a:rPr lang="en-US" sz="2400" dirty="0" smtClean="0"/>
              <a:t> </a:t>
            </a:r>
            <a:r>
              <a:rPr lang="en-US" sz="2400" dirty="0"/>
              <a:t>(C#, XML, Java)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400" dirty="0"/>
              <a:t>Backend Technologies: </a:t>
            </a:r>
            <a:r>
              <a:rPr lang="en-US" sz="2400" dirty="0" smtClean="0"/>
              <a:t>Node.JS</a:t>
            </a:r>
            <a:r>
              <a:rPr lang="en-US" sz="2400" dirty="0"/>
              <a:t>, </a:t>
            </a:r>
            <a:r>
              <a:rPr lang="en-US" sz="2400" dirty="0" smtClean="0"/>
              <a:t>MySQL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400" dirty="0" smtClean="0"/>
              <a:t>Misc. Technologies: Java, Python</a:t>
            </a:r>
            <a:endParaRPr lang="en-US" sz="2400" dirty="0"/>
          </a:p>
          <a:p>
            <a:pPr marL="0" indent="0">
              <a:lnSpc>
                <a:spcPct val="200000"/>
              </a:lnSpc>
              <a:buNone/>
            </a:pPr>
            <a:r>
              <a:rPr lang="en-US" sz="2400" dirty="0"/>
              <a:t>Platform: Android</a:t>
            </a:r>
          </a:p>
          <a:p>
            <a:pPr marL="0" indent="0">
              <a:lnSpc>
                <a:spcPct val="200000"/>
              </a:lnSpc>
              <a:buNone/>
            </a:pPr>
            <a:endParaRPr lang="en-US" sz="24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7295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Scrum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Patrick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7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Master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Frist Scrum master of our JP</a:t>
            </a:r>
          </a:p>
          <a:p>
            <a:r>
              <a:rPr lang="en-US" dirty="0" smtClean="0"/>
              <a:t>Did most of the initial technical writing for the group</a:t>
            </a:r>
          </a:p>
          <a:p>
            <a:pPr lvl="1"/>
            <a:r>
              <a:rPr lang="en-US" dirty="0" smtClean="0"/>
              <a:t>Group members focused on additions and edits</a:t>
            </a:r>
          </a:p>
          <a:p>
            <a:r>
              <a:rPr lang="en-US" dirty="0" smtClean="0"/>
              <a:t>One of the biggest lessons learned was that organization is key</a:t>
            </a:r>
          </a:p>
          <a:p>
            <a:r>
              <a:rPr lang="en-US" dirty="0" smtClean="0"/>
              <a:t>Project notebook</a:t>
            </a:r>
          </a:p>
          <a:p>
            <a:pPr lvl="1"/>
            <a:r>
              <a:rPr lang="en-US" dirty="0" smtClean="0"/>
              <a:t>Meeting and daily scrum logs</a:t>
            </a:r>
          </a:p>
          <a:p>
            <a:pPr lvl="1"/>
            <a:r>
              <a:rPr lang="en-US" dirty="0" smtClean="0"/>
              <a:t>Design documents</a:t>
            </a:r>
          </a:p>
          <a:p>
            <a:pPr lvl="1"/>
            <a:r>
              <a:rPr lang="en-US" dirty="0" smtClean="0"/>
              <a:t>Weekly status reports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22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Sprint #2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33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 into client/server teams</a:t>
            </a:r>
          </a:p>
          <a:p>
            <a:r>
              <a:rPr lang="en-US" dirty="0" smtClean="0"/>
              <a:t>Further testing and implementation</a:t>
            </a:r>
          </a:p>
          <a:p>
            <a:r>
              <a:rPr lang="en-US" dirty="0" smtClean="0"/>
              <a:t>Begin creating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27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67699" y="200568"/>
            <a:ext cx="3629023" cy="64548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1488" y="200568"/>
            <a:ext cx="3629024" cy="64548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50" y="200939"/>
            <a:ext cx="3628816" cy="645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61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58" y="-1"/>
            <a:ext cx="3868392" cy="68805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313" y="-1"/>
            <a:ext cx="385569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38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&amp;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24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groups for your roommates or family members</a:t>
            </a:r>
          </a:p>
          <a:p>
            <a:r>
              <a:rPr lang="en-US" dirty="0"/>
              <a:t>Keep track of group members’ locations</a:t>
            </a:r>
          </a:p>
          <a:p>
            <a:r>
              <a:rPr lang="en-US" dirty="0"/>
              <a:t>Post to your groups message board</a:t>
            </a:r>
          </a:p>
          <a:p>
            <a:r>
              <a:rPr lang="en-US" dirty="0"/>
              <a:t>Create lists of items or tasks to be completed</a:t>
            </a:r>
          </a:p>
          <a:p>
            <a:r>
              <a:rPr lang="en-US" dirty="0"/>
              <a:t>Manage bills for your household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44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21 business rules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Rules Include…</a:t>
            </a:r>
          </a:p>
          <a:p>
            <a:r>
              <a:rPr lang="en-US" dirty="0"/>
              <a:t>Any location can be added to the group’s location list by any member of the group.</a:t>
            </a:r>
          </a:p>
          <a:p>
            <a:r>
              <a:rPr lang="en-US" dirty="0"/>
              <a:t>Any name can be chosen for a location, even duplicate names.</a:t>
            </a:r>
          </a:p>
          <a:p>
            <a:r>
              <a:rPr lang="en-US" dirty="0"/>
              <a:t>Any member can add an item to the group’s shared list</a:t>
            </a:r>
          </a:p>
        </p:txBody>
      </p:sp>
    </p:spTree>
    <p:extLst>
      <p:ext uri="{BB962C8B-B14F-4D97-AF65-F5344CB8AC3E}">
        <p14:creationId xmlns:p14="http://schemas.microsoft.com/office/powerpoint/2010/main" val="159574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GitHub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Patrick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36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4001294"/>
            <a:ext cx="9160794" cy="2295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842793" cy="4351338"/>
          </a:xfrm>
        </p:spPr>
        <p:txBody>
          <a:bodyPr/>
          <a:lstStyle/>
          <a:p>
            <a:r>
              <a:rPr lang="en-US" dirty="0" smtClean="0"/>
              <a:t>GUI based interface... controversial but I found it helps for basic commands</a:t>
            </a:r>
          </a:p>
          <a:p>
            <a:r>
              <a:rPr lang="en-US" dirty="0" smtClean="0"/>
              <a:t>File structure for all parts of the projects</a:t>
            </a:r>
          </a:p>
          <a:p>
            <a:pPr lvl="1"/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Anything else</a:t>
            </a:r>
          </a:p>
        </p:txBody>
      </p:sp>
      <p:pic>
        <p:nvPicPr>
          <p:cNvPr id="5124" name="Picture 4" descr="Image result for githu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993" y="365125"/>
            <a:ext cx="4511007" cy="2368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059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Server &amp; Database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Cris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3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Began with SQL Server</a:t>
            </a:r>
          </a:p>
          <a:p>
            <a:r>
              <a:rPr lang="en-US" dirty="0" smtClean="0"/>
              <a:t>Installed MySQL</a:t>
            </a:r>
            <a:endParaRPr lang="en-US" dirty="0"/>
          </a:p>
          <a:p>
            <a:pPr lvl="1"/>
            <a:r>
              <a:rPr lang="en-US" dirty="0"/>
              <a:t>Created a single profile with limited privileges for everyone on the </a:t>
            </a:r>
            <a:r>
              <a:rPr lang="en-US" dirty="0" smtClean="0"/>
              <a:t>team</a:t>
            </a:r>
            <a:endParaRPr lang="en-US" dirty="0"/>
          </a:p>
          <a:p>
            <a:r>
              <a:rPr lang="en-US" dirty="0"/>
              <a:t>Installed SSH</a:t>
            </a:r>
          </a:p>
          <a:p>
            <a:pPr lvl="1"/>
            <a:r>
              <a:rPr lang="en-US" dirty="0"/>
              <a:t>Created an account for each member on the team</a:t>
            </a:r>
          </a:p>
          <a:p>
            <a:r>
              <a:rPr lang="en-US" dirty="0"/>
              <a:t>Installed </a:t>
            </a:r>
            <a:r>
              <a:rPr lang="en-US" dirty="0" smtClean="0"/>
              <a:t>Node.JS</a:t>
            </a:r>
            <a:endParaRPr lang="en-US" dirty="0"/>
          </a:p>
          <a:p>
            <a:r>
              <a:rPr lang="en-US" dirty="0"/>
              <a:t>Port Forwarding</a:t>
            </a:r>
          </a:p>
        </p:txBody>
      </p:sp>
      <p:pic>
        <p:nvPicPr>
          <p:cNvPr id="4" name="Picture 3" title="&quot;Rack Mounted&quot; Serve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0" t="17339" r="12792"/>
          <a:stretch/>
        </p:blipFill>
        <p:spPr>
          <a:xfrm>
            <a:off x="6019800" y="1561731"/>
            <a:ext cx="5334000" cy="36188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19800" y="5180569"/>
            <a:ext cx="533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Our </a:t>
            </a:r>
            <a:r>
              <a:rPr lang="en-US" sz="1600" dirty="0" smtClean="0"/>
              <a:t>“Rack </a:t>
            </a:r>
            <a:r>
              <a:rPr lang="en-US" sz="1600" dirty="0"/>
              <a:t>Mounted” Server</a:t>
            </a:r>
          </a:p>
        </p:txBody>
      </p:sp>
    </p:spTree>
    <p:extLst>
      <p:ext uri="{BB962C8B-B14F-4D97-AF65-F5344CB8AC3E}">
        <p14:creationId xmlns:p14="http://schemas.microsoft.com/office/powerpoint/2010/main" val="318119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497</TotalTime>
  <Words>564</Words>
  <Application>Microsoft Office PowerPoint</Application>
  <PresentationFormat>Widescreen</PresentationFormat>
  <Paragraphs>123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Calibri</vt:lpstr>
      <vt:lpstr>Calibri Light</vt:lpstr>
      <vt:lpstr>Retrospect</vt:lpstr>
      <vt:lpstr>Who’s Home: Sprint #1</vt:lpstr>
      <vt:lpstr>Presentation Overview</vt:lpstr>
      <vt:lpstr>What’s Our Project?</vt:lpstr>
      <vt:lpstr>Application Features</vt:lpstr>
      <vt:lpstr>Business Rules</vt:lpstr>
      <vt:lpstr>GitHub</vt:lpstr>
      <vt:lpstr>GitHub setup</vt:lpstr>
      <vt:lpstr>Server &amp; Database</vt:lpstr>
      <vt:lpstr>Server Setup</vt:lpstr>
      <vt:lpstr>Database Creation Script</vt:lpstr>
      <vt:lpstr>PowerPoint Presentation</vt:lpstr>
      <vt:lpstr>Data population</vt:lpstr>
      <vt:lpstr>Tools:</vt:lpstr>
      <vt:lpstr>PowerPoint Presentation</vt:lpstr>
      <vt:lpstr>Mockaroo</vt:lpstr>
      <vt:lpstr>PowerPoint Presentation</vt:lpstr>
      <vt:lpstr>PowerPoint Presentation</vt:lpstr>
      <vt:lpstr>Customized Population:</vt:lpstr>
      <vt:lpstr>Posts</vt:lpstr>
      <vt:lpstr>Lists</vt:lpstr>
      <vt:lpstr>Common Requests &amp; Queries</vt:lpstr>
      <vt:lpstr>SQL Requests/Queries</vt:lpstr>
      <vt:lpstr>SQL Update/Delete</vt:lpstr>
      <vt:lpstr>Testing</vt:lpstr>
      <vt:lpstr>Initial Testing Design</vt:lpstr>
      <vt:lpstr>Setup</vt:lpstr>
      <vt:lpstr>Database Test Program</vt:lpstr>
      <vt:lpstr>PowerPoint Presentation</vt:lpstr>
      <vt:lpstr>User Interaction Script</vt:lpstr>
      <vt:lpstr>Scrum Master</vt:lpstr>
      <vt:lpstr>Scrum Master Overview</vt:lpstr>
      <vt:lpstr>Sprint #2</vt:lpstr>
      <vt:lpstr>What’s Next?</vt:lpstr>
      <vt:lpstr>PowerPoint Presentation</vt:lpstr>
      <vt:lpstr>PowerPoint Presentation</vt:lpstr>
      <vt:lpstr>Questions &amp; Comments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Caleb Kauffman</dc:creator>
  <cp:lastModifiedBy>Caleb Kauffman</cp:lastModifiedBy>
  <cp:revision>20</cp:revision>
  <dcterms:created xsi:type="dcterms:W3CDTF">2016-11-14T00:08:17Z</dcterms:created>
  <dcterms:modified xsi:type="dcterms:W3CDTF">2016-11-15T18:49:31Z</dcterms:modified>
</cp:coreProperties>
</file>