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64" r:id="rId4"/>
    <p:sldId id="258" r:id="rId5"/>
    <p:sldId id="265" r:id="rId6"/>
    <p:sldId id="262" r:id="rId7"/>
    <p:sldId id="259" r:id="rId8"/>
    <p:sldId id="260" r:id="rId9"/>
    <p:sldId id="263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9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7F9B0-63F3-4E84-87DA-689879DFD0C5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38B5D-CD67-41F2-BEC5-77D0CC15E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35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7F9B0-63F3-4E84-87DA-689879DFD0C5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38B5D-CD67-41F2-BEC5-77D0CC15E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43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7F9B0-63F3-4E84-87DA-689879DFD0C5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38B5D-CD67-41F2-BEC5-77D0CC15E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85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7F9B0-63F3-4E84-87DA-689879DFD0C5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38B5D-CD67-41F2-BEC5-77D0CC15E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835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7F9B0-63F3-4E84-87DA-689879DFD0C5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38B5D-CD67-41F2-BEC5-77D0CC15E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03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7F9B0-63F3-4E84-87DA-689879DFD0C5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38B5D-CD67-41F2-BEC5-77D0CC15E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66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7F9B0-63F3-4E84-87DA-689879DFD0C5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38B5D-CD67-41F2-BEC5-77D0CC15E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05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7F9B0-63F3-4E84-87DA-689879DFD0C5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38B5D-CD67-41F2-BEC5-77D0CC15E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042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7F9B0-63F3-4E84-87DA-689879DFD0C5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38B5D-CD67-41F2-BEC5-77D0CC15E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244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7F9B0-63F3-4E84-87DA-689879DFD0C5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38B5D-CD67-41F2-BEC5-77D0CC15E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449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7F9B0-63F3-4E84-87DA-689879DFD0C5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38B5D-CD67-41F2-BEC5-77D0CC15E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08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7F9B0-63F3-4E84-87DA-689879DFD0C5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38B5D-CD67-41F2-BEC5-77D0CC15E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4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29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059" y="598864"/>
            <a:ext cx="3048000" cy="226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Testing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Misunderstanding lead to wasted time pursuing SQL testing</a:t>
            </a:r>
          </a:p>
          <a:p>
            <a:r>
              <a:rPr lang="en-US" dirty="0" smtClean="0"/>
              <a:t>Final database used MySQL</a:t>
            </a:r>
          </a:p>
          <a:p>
            <a:pPr lvl="1"/>
            <a:r>
              <a:rPr lang="en-US" dirty="0" smtClean="0"/>
              <a:t>Different than SQL</a:t>
            </a:r>
            <a:endParaRPr lang="en-US" dirty="0"/>
          </a:p>
          <a:p>
            <a:r>
              <a:rPr lang="en-US" dirty="0" smtClean="0"/>
              <a:t>Only past experience was in Testing with Calvin</a:t>
            </a:r>
          </a:p>
          <a:p>
            <a:r>
              <a:rPr lang="en-US" dirty="0" smtClean="0"/>
              <a:t>Styled testing after traditional unit tests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7617" y="4267200"/>
            <a:ext cx="6623540" cy="233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43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632032" cy="4351338"/>
          </a:xfrm>
        </p:spPr>
        <p:txBody>
          <a:bodyPr/>
          <a:lstStyle/>
          <a:p>
            <a:r>
              <a:rPr lang="en-US" dirty="0" smtClean="0"/>
              <a:t>Created localhost database as a development environment</a:t>
            </a:r>
          </a:p>
          <a:p>
            <a:pPr lvl="1"/>
            <a:r>
              <a:rPr lang="en-US" dirty="0" smtClean="0"/>
              <a:t>MySQL Workbench</a:t>
            </a:r>
          </a:p>
          <a:p>
            <a:pPr lvl="1"/>
            <a:r>
              <a:rPr lang="en-US" dirty="0" smtClean="0"/>
              <a:t>Used existing creation scrips</a:t>
            </a:r>
          </a:p>
          <a:p>
            <a:pPr lvl="1"/>
            <a:r>
              <a:rPr lang="en-US" dirty="0" smtClean="0"/>
              <a:t>Better understood what team members had done earlier in the sprint</a:t>
            </a:r>
          </a:p>
          <a:p>
            <a:r>
              <a:rPr lang="en-US" dirty="0" smtClean="0"/>
              <a:t>Installed Eclipse and brushed up on Java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0233" y="1318221"/>
            <a:ext cx="3197642" cy="4518125"/>
          </a:xfrm>
          <a:prstGeom prst="rect">
            <a:avLst/>
          </a:prstGeom>
        </p:spPr>
      </p:pic>
      <p:pic>
        <p:nvPicPr>
          <p:cNvPr id="2050" name="Picture 2" descr="Image resul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296" y="365125"/>
            <a:ext cx="1360319" cy="1360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258" y="5111479"/>
            <a:ext cx="4364038" cy="1025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683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Image resul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4143" y="2762406"/>
            <a:ext cx="3176336" cy="270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Test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915400" cy="4351338"/>
          </a:xfrm>
        </p:spPr>
        <p:txBody>
          <a:bodyPr/>
          <a:lstStyle/>
          <a:p>
            <a:r>
              <a:rPr lang="en-US" dirty="0" smtClean="0"/>
              <a:t>Used Java for testing program</a:t>
            </a:r>
          </a:p>
          <a:p>
            <a:r>
              <a:rPr lang="en-US" dirty="0" smtClean="0"/>
              <a:t>Used local database for more control in the development process</a:t>
            </a:r>
          </a:p>
          <a:p>
            <a:r>
              <a:rPr lang="en-US" dirty="0" smtClean="0"/>
              <a:t>Backbone of tests is Java Database Connectivity (JDBC) API</a:t>
            </a:r>
            <a:endParaRPr lang="en-US" dirty="0"/>
          </a:p>
        </p:txBody>
      </p:sp>
      <p:pic>
        <p:nvPicPr>
          <p:cNvPr id="1030" name="Picture 6" descr="Image resul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" r="-766"/>
          <a:stretch/>
        </p:blipFill>
        <p:spPr bwMode="auto">
          <a:xfrm>
            <a:off x="3073726" y="3715472"/>
            <a:ext cx="4702867" cy="2878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44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274" y="3782212"/>
            <a:ext cx="7115175" cy="267652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74" y="1683356"/>
            <a:ext cx="4106779" cy="1220265"/>
          </a:xfrm>
        </p:spPr>
        <p:txBody>
          <a:bodyPr>
            <a:normAutofit/>
          </a:bodyPr>
          <a:lstStyle/>
          <a:p>
            <a:r>
              <a:rPr lang="en-US" dirty="0" smtClean="0"/>
              <a:t>Overview of JDBC component interaction </a:t>
            </a:r>
            <a:endParaRPr lang="en-US" dirty="0"/>
          </a:p>
        </p:txBody>
      </p:sp>
      <p:pic>
        <p:nvPicPr>
          <p:cNvPr id="4098" name="Picture 2" descr="http://tutorials.jenkov.com/images/java-jdbc/overvi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651" y="306196"/>
            <a:ext cx="6431002" cy="4169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199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GitHub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88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842793" cy="4351338"/>
          </a:xfrm>
        </p:spPr>
        <p:txBody>
          <a:bodyPr/>
          <a:lstStyle/>
          <a:p>
            <a:r>
              <a:rPr lang="en-US" dirty="0" smtClean="0"/>
              <a:t>GUI based interface... controversial but it helps for basic commands</a:t>
            </a:r>
            <a:endParaRPr lang="en-US" dirty="0"/>
          </a:p>
        </p:txBody>
      </p:sp>
      <p:pic>
        <p:nvPicPr>
          <p:cNvPr id="5124" name="Picture 4" descr="Image result for githu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993" y="365125"/>
            <a:ext cx="4511007" cy="2368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1095" y="4089740"/>
            <a:ext cx="9962899" cy="249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9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5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Scrum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95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115</Words>
  <Application>Microsoft Office PowerPoint</Application>
  <PresentationFormat>Widescreen</PresentationFormat>
  <Paragraphs>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Testing</vt:lpstr>
      <vt:lpstr>Initial Testing Design</vt:lpstr>
      <vt:lpstr>Setup</vt:lpstr>
      <vt:lpstr>Database Test Program</vt:lpstr>
      <vt:lpstr>PowerPoint Presentation</vt:lpstr>
      <vt:lpstr>GitHub</vt:lpstr>
      <vt:lpstr>GitHub setup</vt:lpstr>
      <vt:lpstr>PowerPoint Presentation</vt:lpstr>
      <vt:lpstr>Scrum Master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 Laughing Man</dc:creator>
  <cp:lastModifiedBy>The Laughing Man</cp:lastModifiedBy>
  <cp:revision>10</cp:revision>
  <dcterms:created xsi:type="dcterms:W3CDTF">2016-11-14T18:17:26Z</dcterms:created>
  <dcterms:modified xsi:type="dcterms:W3CDTF">2016-11-15T02:50:13Z</dcterms:modified>
</cp:coreProperties>
</file>