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93" r:id="rId3"/>
    <p:sldId id="269" r:id="rId4"/>
    <p:sldId id="270" r:id="rId5"/>
    <p:sldId id="271" r:id="rId6"/>
    <p:sldId id="281" r:id="rId7"/>
    <p:sldId id="282" r:id="rId8"/>
    <p:sldId id="279" r:id="rId9"/>
    <p:sldId id="274" r:id="rId10"/>
    <p:sldId id="275" r:id="rId11"/>
    <p:sldId id="276" r:id="rId12"/>
    <p:sldId id="256" r:id="rId13"/>
    <p:sldId id="257" r:id="rId14"/>
    <p:sldId id="268" r:id="rId15"/>
    <p:sldId id="259" r:id="rId16"/>
    <p:sldId id="258" r:id="rId17"/>
    <p:sldId id="260" r:id="rId18"/>
    <p:sldId id="261" r:id="rId19"/>
    <p:sldId id="262" r:id="rId20"/>
    <p:sldId id="265" r:id="rId21"/>
    <p:sldId id="280" r:id="rId22"/>
    <p:sldId id="272" r:id="rId23"/>
    <p:sldId id="273" r:id="rId24"/>
    <p:sldId id="286" r:id="rId25"/>
    <p:sldId id="287" r:id="rId26"/>
    <p:sldId id="288" r:id="rId27"/>
    <p:sldId id="289" r:id="rId28"/>
    <p:sldId id="290" r:id="rId29"/>
    <p:sldId id="295" r:id="rId30"/>
    <p:sldId id="291" r:id="rId31"/>
    <p:sldId id="283" r:id="rId32"/>
    <p:sldId id="284" r:id="rId33"/>
    <p:sldId id="292" r:id="rId34"/>
    <p:sldId id="263" r:id="rId35"/>
    <p:sldId id="266" r:id="rId36"/>
    <p:sldId id="267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Home:</a:t>
            </a:r>
            <a:br>
              <a:rPr lang="en-US" dirty="0" smtClean="0"/>
            </a:br>
            <a:r>
              <a:rPr lang="en-US" dirty="0" smtClean="0"/>
              <a:t>Sprint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Blake, Patrick </a:t>
            </a:r>
            <a:r>
              <a:rPr lang="en-US" dirty="0" err="1" smtClean="0"/>
              <a:t>Caruana</a:t>
            </a:r>
            <a:r>
              <a:rPr lang="en-US" dirty="0" smtClean="0"/>
              <a:t>, Caleb Kauffman, </a:t>
            </a:r>
            <a:r>
              <a:rPr lang="en-US" dirty="0" err="1" smtClean="0"/>
              <a:t>Cris</a:t>
            </a:r>
            <a:r>
              <a:rPr lang="en-US" dirty="0" smtClean="0"/>
              <a:t> 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799"/>
            <a:ext cx="10515600" cy="1325563"/>
          </a:xfrm>
        </p:spPr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419"/>
            <a:ext cx="10711298" cy="3187515"/>
          </a:xfrm>
        </p:spPr>
        <p:txBody>
          <a:bodyPr>
            <a:normAutofit/>
          </a:bodyPr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" y="734096"/>
            <a:ext cx="11986758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population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DBForge</a:t>
            </a:r>
            <a:r>
              <a:rPr lang="en-US" dirty="0" smtClean="0"/>
              <a:t> (MySQL)</a:t>
            </a:r>
          </a:p>
          <a:p>
            <a:r>
              <a:rPr lang="en-US" dirty="0" err="1" smtClean="0"/>
              <a:t>Mockaroo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s://upload.wikimedia.org/wikipedia/commons/d/db/DbForge_Studio_for_MySQ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upload.wikimedia.org/wikipedia/commons/d/db/DbForge_Studio_for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6906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501903297142202370/FMSUktfc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4238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266708"/>
            <a:ext cx="12204495" cy="6297866"/>
            <a:chOff x="0" y="266708"/>
            <a:chExt cx="12204495" cy="6297866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266708"/>
              <a:ext cx="12204495" cy="6297866"/>
              <a:chOff x="0" y="266708"/>
              <a:chExt cx="12204495" cy="62978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2993" b="5223"/>
              <a:stretch/>
            </p:blipFill>
            <p:spPr>
              <a:xfrm>
                <a:off x="0" y="266708"/>
                <a:ext cx="12204495" cy="629786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36979" y="791570"/>
                <a:ext cx="1269242" cy="109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3469" y="1440896"/>
                <a:ext cx="1269242" cy="142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430603" y="3971499"/>
              <a:ext cx="1228298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0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tool for data population</a:t>
            </a:r>
          </a:p>
          <a:p>
            <a:r>
              <a:rPr lang="en-US" dirty="0" smtClean="0"/>
              <a:t>Creates insert statements</a:t>
            </a:r>
          </a:p>
          <a:p>
            <a:r>
              <a:rPr lang="en-US" dirty="0" smtClean="0"/>
              <a:t>Saved hours of creating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1" b="4948"/>
          <a:stretch/>
        </p:blipFill>
        <p:spPr>
          <a:xfrm>
            <a:off x="0" y="365124"/>
            <a:ext cx="1226673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4" b="5208"/>
          <a:stretch/>
        </p:blipFill>
        <p:spPr>
          <a:xfrm>
            <a:off x="0" y="552449"/>
            <a:ext cx="12231529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Population: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 smtClean="0"/>
          </a:p>
          <a:p>
            <a:pPr lvl="1"/>
            <a:r>
              <a:rPr lang="en-US" dirty="0" smtClean="0"/>
              <a:t>Good tool for population</a:t>
            </a:r>
          </a:p>
          <a:p>
            <a:pPr lvl="1"/>
            <a:r>
              <a:rPr lang="en-US" dirty="0" smtClean="0"/>
              <a:t>Bad for deeper understanding of data/database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Solution: Write custom population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0497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36" t="11459" r="14715" b="15365"/>
          <a:stretch/>
        </p:blipFill>
        <p:spPr>
          <a:xfrm>
            <a:off x="1338617" y="945786"/>
            <a:ext cx="929640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Project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Server &amp; Database</a:t>
            </a:r>
          </a:p>
          <a:p>
            <a:r>
              <a:rPr lang="en-US" dirty="0" smtClean="0"/>
              <a:t>Data Population</a:t>
            </a:r>
          </a:p>
          <a:p>
            <a:r>
              <a:rPr lang="en-US" dirty="0" smtClean="0"/>
              <a:t>Common Requests &amp; Queries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Next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7320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83" t="9114" r="14568" b="17188"/>
          <a:stretch/>
        </p:blipFill>
        <p:spPr>
          <a:xfrm>
            <a:off x="1447800" y="896279"/>
            <a:ext cx="929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Requests &amp;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Requests/Queries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user and group information</a:t>
            </a:r>
          </a:p>
          <a:p>
            <a:r>
              <a:rPr lang="en-US" dirty="0"/>
              <a:t>Retrieve post information</a:t>
            </a:r>
          </a:p>
          <a:p>
            <a:r>
              <a:rPr lang="en-US" dirty="0"/>
              <a:t>Retrieve bill information</a:t>
            </a:r>
          </a:p>
          <a:p>
            <a:r>
              <a:rPr lang="en-US" dirty="0"/>
              <a:t>Retrieve list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98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025"/>
            <a:ext cx="10515600" cy="4351338"/>
          </a:xfrm>
        </p:spPr>
        <p:txBody>
          <a:bodyPr/>
          <a:lstStyle/>
          <a:p>
            <a:r>
              <a:rPr lang="en-US" dirty="0"/>
              <a:t>Update password for “forgot password”</a:t>
            </a:r>
          </a:p>
          <a:p>
            <a:r>
              <a:rPr lang="en-US" dirty="0"/>
              <a:t>Update password for “change password” page</a:t>
            </a:r>
          </a:p>
          <a:p>
            <a:r>
              <a:rPr lang="en-US" dirty="0"/>
              <a:t>Update a user’s location upon change</a:t>
            </a:r>
          </a:p>
          <a:p>
            <a:r>
              <a:rPr lang="en-US" dirty="0"/>
              <a:t>Delete a location from a group’s list of locations</a:t>
            </a:r>
          </a:p>
        </p:txBody>
      </p:sp>
    </p:spTree>
    <p:extLst>
      <p:ext uri="{BB962C8B-B14F-4D97-AF65-F5344CB8AC3E}">
        <p14:creationId xmlns:p14="http://schemas.microsoft.com/office/powerpoint/2010/main" val="39520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in testing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3980594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286603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39025"/>
            <a:ext cx="3337034" cy="7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52" y="1825625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44789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 and safety</a:t>
            </a:r>
          </a:p>
          <a:p>
            <a:r>
              <a:rPr lang="en-US" dirty="0" smtClean="0"/>
              <a:t>Backbone of tests is the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415218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632084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183364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8" y="654497"/>
            <a:ext cx="10058400" cy="4023360"/>
          </a:xfrm>
        </p:spPr>
        <p:txBody>
          <a:bodyPr/>
          <a:lstStyle/>
          <a:p>
            <a:r>
              <a:rPr lang="en-US" dirty="0" smtClean="0"/>
              <a:t>Example of a single unit test for the </a:t>
            </a:r>
            <a:r>
              <a:rPr lang="en-US" dirty="0" err="1" smtClean="0"/>
              <a:t>SharedLocations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8" y="1346870"/>
            <a:ext cx="9591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69" y="1828800"/>
            <a:ext cx="180084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22486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58" y="1897039"/>
            <a:ext cx="10823617" cy="40659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Frontend Technologies: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(C#, XML, Java)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Backend Technologies: </a:t>
            </a:r>
            <a:r>
              <a:rPr lang="en-US" sz="2400" dirty="0" smtClean="0"/>
              <a:t>Node.JS</a:t>
            </a:r>
            <a:r>
              <a:rPr lang="en-US" sz="2400" dirty="0"/>
              <a:t>, </a:t>
            </a:r>
            <a:r>
              <a:rPr lang="en-US" sz="2400" dirty="0" smtClean="0"/>
              <a:t>MySQL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Misc. Technologies: Java, Python</a:t>
            </a:r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Platform: Android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9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simulate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1198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Frist Scrum master of our </a:t>
            </a:r>
            <a:r>
              <a:rPr lang="en-US" dirty="0" smtClean="0"/>
              <a:t>JP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notebook</a:t>
            </a:r>
          </a:p>
          <a:p>
            <a:pPr lvl="1"/>
            <a:r>
              <a:rPr lang="en-US" dirty="0" smtClean="0"/>
              <a:t>Meeting and daily scrum logs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Weekly status reports  </a:t>
            </a:r>
            <a:endParaRPr lang="en-US" dirty="0" smtClean="0"/>
          </a:p>
          <a:p>
            <a:r>
              <a:rPr lang="en-US" dirty="0"/>
              <a:t>Did most of the initial technical writing for the group</a:t>
            </a:r>
          </a:p>
          <a:p>
            <a:pPr lvl="1"/>
            <a:r>
              <a:rPr lang="en-US" dirty="0"/>
              <a:t>Group members focused on additions and edits</a:t>
            </a:r>
          </a:p>
          <a:p>
            <a:r>
              <a:rPr lang="en-US" dirty="0"/>
              <a:t>One of the biggest lessons learned was that organization is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client/server teams</a:t>
            </a:r>
          </a:p>
          <a:p>
            <a:r>
              <a:rPr lang="en-US" dirty="0" smtClean="0"/>
              <a:t>Further testing and implementation</a:t>
            </a:r>
          </a:p>
          <a:p>
            <a:r>
              <a:rPr lang="en-US" dirty="0" smtClean="0"/>
              <a:t>Begin creating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699" y="200568"/>
            <a:ext cx="3629023" cy="6454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8" y="200568"/>
            <a:ext cx="3629024" cy="645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00939"/>
            <a:ext cx="3628816" cy="6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58" y="-1"/>
            <a:ext cx="3868392" cy="688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13" y="-1"/>
            <a:ext cx="38556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groups for your roommates or family members</a:t>
            </a:r>
          </a:p>
          <a:p>
            <a:r>
              <a:rPr lang="en-US" dirty="0"/>
              <a:t>Keep track of group members’ locations</a:t>
            </a:r>
          </a:p>
          <a:p>
            <a:r>
              <a:rPr lang="en-US" dirty="0"/>
              <a:t>Post to your groups message board</a:t>
            </a:r>
          </a:p>
          <a:p>
            <a:r>
              <a:rPr lang="en-US" dirty="0"/>
              <a:t>Create lists of items or tasks to be completed</a:t>
            </a:r>
          </a:p>
          <a:p>
            <a:r>
              <a:rPr lang="en-US" dirty="0"/>
              <a:t>Manage bills for your household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21 business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Include…</a:t>
            </a:r>
          </a:p>
          <a:p>
            <a:r>
              <a:rPr lang="en-US" dirty="0"/>
              <a:t>Any location can be added to the group’s location list by any member of the group.</a:t>
            </a:r>
          </a:p>
          <a:p>
            <a:r>
              <a:rPr lang="en-US" dirty="0"/>
              <a:t>Any name can be chosen for a location, even duplicate names.</a:t>
            </a:r>
          </a:p>
          <a:p>
            <a:r>
              <a:rPr lang="en-US" dirty="0"/>
              <a:t>Any member can add an item to the group’s shared list</a:t>
            </a:r>
          </a:p>
        </p:txBody>
      </p:sp>
    </p:spTree>
    <p:extLst>
      <p:ext uri="{BB962C8B-B14F-4D97-AF65-F5344CB8AC3E}">
        <p14:creationId xmlns:p14="http://schemas.microsoft.com/office/powerpoint/2010/main" val="1595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01294"/>
            <a:ext cx="9160794" cy="2295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/>
              <a:t>File structure for all parts of the projects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Anything else</a:t>
            </a:r>
          </a:p>
          <a:p>
            <a:r>
              <a:rPr lang="en-US" dirty="0" smtClean="0"/>
              <a:t>GUI </a:t>
            </a:r>
            <a:r>
              <a:rPr lang="en-US" dirty="0" smtClean="0"/>
              <a:t>based interface... controversial but I found it helps for basic </a:t>
            </a:r>
            <a:r>
              <a:rPr lang="en-US" dirty="0" smtClean="0"/>
              <a:t>commands</a:t>
            </a:r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Began with SQL Server</a:t>
            </a:r>
          </a:p>
          <a:p>
            <a:r>
              <a:rPr lang="en-US" dirty="0" smtClean="0"/>
              <a:t>Installed MySQL</a:t>
            </a:r>
            <a:endParaRPr lang="en-US" dirty="0"/>
          </a:p>
          <a:p>
            <a:pPr lvl="1"/>
            <a:r>
              <a:rPr lang="en-US" dirty="0"/>
              <a:t>Created a single profile with limited privileges for everyone on the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en-US" dirty="0"/>
              <a:t>Port Forwarding</a:t>
            </a:r>
          </a:p>
        </p:txBody>
      </p:sp>
      <p:pic>
        <p:nvPicPr>
          <p:cNvPr id="4" name="Picture 3" title="&quot;Rack Mounted&quot; Serv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7339" r="12792"/>
          <a:stretch/>
        </p:blipFill>
        <p:spPr>
          <a:xfrm>
            <a:off x="6019800" y="1561731"/>
            <a:ext cx="5334000" cy="361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180569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</a:t>
            </a:r>
            <a:r>
              <a:rPr lang="en-US" sz="1600" dirty="0" smtClean="0"/>
              <a:t>“Rack </a:t>
            </a:r>
            <a:r>
              <a:rPr lang="en-US" sz="1600" dirty="0"/>
              <a:t>Mounted” Server</a:t>
            </a:r>
          </a:p>
        </p:txBody>
      </p:sp>
    </p:spTree>
    <p:extLst>
      <p:ext uri="{BB962C8B-B14F-4D97-AF65-F5344CB8AC3E}">
        <p14:creationId xmlns:p14="http://schemas.microsoft.com/office/powerpoint/2010/main" val="31811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1166</TotalTime>
  <Words>574</Words>
  <Application>Microsoft Office PowerPoint</Application>
  <PresentationFormat>Widescreen</PresentationFormat>
  <Paragraphs>124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Calibri Light</vt:lpstr>
      <vt:lpstr>Retrospect</vt:lpstr>
      <vt:lpstr>Who’s Home: Sprint #1</vt:lpstr>
      <vt:lpstr>Presentation Overview</vt:lpstr>
      <vt:lpstr>What’s Our Project?</vt:lpstr>
      <vt:lpstr>Application Features</vt:lpstr>
      <vt:lpstr>Business Rules</vt:lpstr>
      <vt:lpstr>GitHub</vt:lpstr>
      <vt:lpstr>GitHub setup</vt:lpstr>
      <vt:lpstr>Server &amp; Database</vt:lpstr>
      <vt:lpstr>Server Setup</vt:lpstr>
      <vt:lpstr>Database Creation Script</vt:lpstr>
      <vt:lpstr>PowerPoint Presentation</vt:lpstr>
      <vt:lpstr>Data population</vt:lpstr>
      <vt:lpstr>Tools:</vt:lpstr>
      <vt:lpstr>PowerPoint Presentation</vt:lpstr>
      <vt:lpstr>Mockaroo</vt:lpstr>
      <vt:lpstr>PowerPoint Presentation</vt:lpstr>
      <vt:lpstr>PowerPoint Presentation</vt:lpstr>
      <vt:lpstr>Customized Population:</vt:lpstr>
      <vt:lpstr>Posts</vt:lpstr>
      <vt:lpstr>Lists</vt:lpstr>
      <vt:lpstr>Common Requests &amp; Queries</vt:lpstr>
      <vt:lpstr>SQL Requests/Queries</vt:lpstr>
      <vt:lpstr>SQL Update/Delete</vt:lpstr>
      <vt:lpstr>Testing</vt:lpstr>
      <vt:lpstr>Initial Testing Design</vt:lpstr>
      <vt:lpstr>Setup</vt:lpstr>
      <vt:lpstr>Database Test Program</vt:lpstr>
      <vt:lpstr>PowerPoint Presentation</vt:lpstr>
      <vt:lpstr>PowerPoint Presentation</vt:lpstr>
      <vt:lpstr>User Interaction Script</vt:lpstr>
      <vt:lpstr>Scrum Master</vt:lpstr>
      <vt:lpstr>Scrum Master Overview</vt:lpstr>
      <vt:lpstr>Sprint #2</vt:lpstr>
      <vt:lpstr>What’s Next?</vt:lpstr>
      <vt:lpstr>PowerPoint Presentation</vt:lpstr>
      <vt:lpstr>PowerPoint Presentation</vt:lpstr>
      <vt:lpstr>Questions &amp; Comments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Kauffman</dc:creator>
  <cp:lastModifiedBy>The Laughing Man</cp:lastModifiedBy>
  <cp:revision>22</cp:revision>
  <dcterms:created xsi:type="dcterms:W3CDTF">2016-11-14T00:08:17Z</dcterms:created>
  <dcterms:modified xsi:type="dcterms:W3CDTF">2016-11-15T18:34:16Z</dcterms:modified>
</cp:coreProperties>
</file>