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542-6113-40E6-8615-83553C63988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8BB-6815-4FF2-A75A-216D599C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542-6113-40E6-8615-83553C63988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8BB-6815-4FF2-A75A-216D599C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542-6113-40E6-8615-83553C63988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8BB-6815-4FF2-A75A-216D599C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5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542-6113-40E6-8615-83553C63988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8BB-6815-4FF2-A75A-216D599C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542-6113-40E6-8615-83553C63988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8BB-6815-4FF2-A75A-216D599C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542-6113-40E6-8615-83553C63988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8BB-6815-4FF2-A75A-216D599C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0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542-6113-40E6-8615-83553C63988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8BB-6815-4FF2-A75A-216D599C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542-6113-40E6-8615-83553C63988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8BB-6815-4FF2-A75A-216D599C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542-6113-40E6-8615-83553C63988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8BB-6815-4FF2-A75A-216D599C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4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542-6113-40E6-8615-83553C63988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8BB-6815-4FF2-A75A-216D599C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542-6113-40E6-8615-83553C63988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8BB-6815-4FF2-A75A-216D599C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4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F542-6113-40E6-8615-83553C63988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88BB-6815-4FF2-A75A-216D599C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40818" cy="4351338"/>
          </a:xfrm>
        </p:spPr>
        <p:txBody>
          <a:bodyPr/>
          <a:lstStyle/>
          <a:p>
            <a:r>
              <a:rPr lang="en-US" dirty="0"/>
              <a:t>Request</a:t>
            </a:r>
          </a:p>
          <a:p>
            <a:pPr lvl="1"/>
            <a:r>
              <a:rPr lang="en-US" dirty="0"/>
              <a:t>Grabs text from all fields</a:t>
            </a:r>
          </a:p>
          <a:p>
            <a:pPr lvl="1"/>
            <a:r>
              <a:rPr lang="en-US" dirty="0"/>
              <a:t>Add text to a user object</a:t>
            </a:r>
          </a:p>
          <a:p>
            <a:pPr lvl="1"/>
            <a:r>
              <a:rPr lang="en-US" dirty="0"/>
              <a:t>Translate it into a JSON formatted string</a:t>
            </a:r>
          </a:p>
          <a:p>
            <a:pPr lvl="1"/>
            <a:r>
              <a:rPr lang="en-US" dirty="0"/>
              <a:t>Send in POST request</a:t>
            </a:r>
          </a:p>
          <a:p>
            <a:r>
              <a:rPr lang="en-US" dirty="0"/>
              <a:t>Response</a:t>
            </a:r>
          </a:p>
          <a:p>
            <a:pPr lvl="1"/>
            <a:r>
              <a:rPr lang="en-US" dirty="0"/>
              <a:t>Read Status Code</a:t>
            </a:r>
          </a:p>
          <a:p>
            <a:pPr lvl="1"/>
            <a:r>
              <a:rPr lang="en-US" dirty="0"/>
              <a:t>Display errors if any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18" y="0"/>
            <a:ext cx="7412982" cy="6858000"/>
          </a:xfrm>
        </p:spPr>
      </p:pic>
    </p:spTree>
    <p:extLst>
      <p:ext uri="{BB962C8B-B14F-4D97-AF65-F5344CB8AC3E}">
        <p14:creationId xmlns:p14="http://schemas.microsoft.com/office/powerpoint/2010/main" val="345286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40818" cy="4351338"/>
          </a:xfrm>
        </p:spPr>
        <p:txBody>
          <a:bodyPr/>
          <a:lstStyle/>
          <a:p>
            <a:r>
              <a:rPr lang="en-US" dirty="0"/>
              <a:t>Request</a:t>
            </a:r>
          </a:p>
          <a:p>
            <a:pPr lvl="1"/>
            <a:r>
              <a:rPr lang="en-US" dirty="0"/>
              <a:t>Similar to Sign In, but many more fields</a:t>
            </a:r>
          </a:p>
          <a:p>
            <a:pPr lvl="1"/>
            <a:r>
              <a:rPr lang="en-US" dirty="0"/>
              <a:t>Some simple input validation</a:t>
            </a:r>
          </a:p>
          <a:p>
            <a:r>
              <a:rPr lang="en-US" dirty="0"/>
              <a:t>Response</a:t>
            </a:r>
          </a:p>
          <a:p>
            <a:pPr lvl="1"/>
            <a:r>
              <a:rPr lang="en-US" dirty="0" err="1"/>
              <a:t>Recieves</a:t>
            </a:r>
            <a:r>
              <a:rPr lang="en-US" dirty="0"/>
              <a:t> response and displays any necessary information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84"/>
          <a:stretch/>
        </p:blipFill>
        <p:spPr>
          <a:xfrm>
            <a:off x="4949505" y="-3303"/>
            <a:ext cx="7242495" cy="6861303"/>
          </a:xfrm>
        </p:spPr>
      </p:pic>
    </p:spTree>
    <p:extLst>
      <p:ext uri="{BB962C8B-B14F-4D97-AF65-F5344CB8AC3E}">
        <p14:creationId xmlns:p14="http://schemas.microsoft.com/office/powerpoint/2010/main" val="215463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(A necessary evil)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Issues</a:t>
            </a:r>
          </a:p>
          <a:p>
            <a:r>
              <a:rPr lang="en-US" dirty="0" err="1"/>
              <a:t>Git</a:t>
            </a:r>
            <a:r>
              <a:rPr lang="en-US" dirty="0"/>
              <a:t> Issues</a:t>
            </a:r>
          </a:p>
          <a:p>
            <a:r>
              <a:rPr lang="en-US" dirty="0" err="1"/>
              <a:t>Xamarin</a:t>
            </a:r>
            <a:r>
              <a:rPr lang="en-US" dirty="0"/>
              <a:t> Issues</a:t>
            </a:r>
          </a:p>
          <a:p>
            <a:r>
              <a:rPr lang="en-US" dirty="0"/>
              <a:t>Database Rebuilds</a:t>
            </a:r>
          </a:p>
        </p:txBody>
      </p:sp>
    </p:spTree>
    <p:extLst>
      <p:ext uri="{BB962C8B-B14F-4D97-AF65-F5344CB8AC3E}">
        <p14:creationId xmlns:p14="http://schemas.microsoft.com/office/powerpoint/2010/main" val="38269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Sign In</vt:lpstr>
      <vt:lpstr>Sign Up</vt:lpstr>
      <vt:lpstr>Devops (A necessary evil)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Cris’ Slides</dc:title>
  <dc:creator>Cristopher Laney</dc:creator>
  <cp:lastModifiedBy>Cristopher Laney</cp:lastModifiedBy>
  <cp:revision>7</cp:revision>
  <dcterms:created xsi:type="dcterms:W3CDTF">2016-12-04T22:50:10Z</dcterms:created>
  <dcterms:modified xsi:type="dcterms:W3CDTF">2016-12-05T00:16:24Z</dcterms:modified>
</cp:coreProperties>
</file>