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5" r:id="rId9"/>
    <p:sldId id="263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00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4155-717B-4256-B4B6-C9603E886721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977D-06DB-4FBF-BAD7-3C742AAE3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965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4155-717B-4256-B4B6-C9603E886721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977D-06DB-4FBF-BAD7-3C742AAE3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13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4155-717B-4256-B4B6-C9603E886721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977D-06DB-4FBF-BAD7-3C742AAE3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29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4155-717B-4256-B4B6-C9603E886721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977D-06DB-4FBF-BAD7-3C742AAE3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83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4155-717B-4256-B4B6-C9603E886721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977D-06DB-4FBF-BAD7-3C742AAE3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83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4155-717B-4256-B4B6-C9603E886721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977D-06DB-4FBF-BAD7-3C742AAE3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95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4155-717B-4256-B4B6-C9603E886721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977D-06DB-4FBF-BAD7-3C742AAE3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02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4155-717B-4256-B4B6-C9603E886721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977D-06DB-4FBF-BAD7-3C742AAE3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39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4155-717B-4256-B4B6-C9603E886721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977D-06DB-4FBF-BAD7-3C742AAE3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87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4155-717B-4256-B4B6-C9603E886721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977D-06DB-4FBF-BAD7-3C742AAE3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336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4155-717B-4256-B4B6-C9603E886721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977D-06DB-4FBF-BAD7-3C742AAE3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32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74155-717B-4256-B4B6-C9603E886721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3977D-06DB-4FBF-BAD7-3C742AAE3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9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population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8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67699" y="200568"/>
            <a:ext cx="3629023" cy="64548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1488" y="200568"/>
            <a:ext cx="3629024" cy="64548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950" y="200939"/>
            <a:ext cx="3628816" cy="645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61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58" y="-1"/>
            <a:ext cx="3868392" cy="68805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313" y="-1"/>
            <a:ext cx="385569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38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DBForge</a:t>
            </a:r>
            <a:r>
              <a:rPr lang="en-US" dirty="0" smtClean="0"/>
              <a:t> (MySQL)</a:t>
            </a:r>
          </a:p>
          <a:p>
            <a:r>
              <a:rPr lang="en-US" dirty="0" err="1" smtClean="0"/>
              <a:t>Mockaroo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AutoShape 2" descr="https://upload.wikimedia.org/wikipedia/commons/d/db/DbForge_Studio_for_MySQL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https://upload.wikimedia.org/wikipedia/commons/d/db/DbForge_Studio_for_MySQ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875" y="1690688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pbs.twimg.com/profile_images/501903297142202370/FMSUktfc_400x4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75" y="272415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027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Mockaroo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Online tool for data population</a:t>
            </a:r>
          </a:p>
          <a:p>
            <a:r>
              <a:rPr lang="en-US" dirty="0" smtClean="0"/>
              <a:t>Creates insert statements</a:t>
            </a:r>
          </a:p>
          <a:p>
            <a:r>
              <a:rPr lang="en-US" dirty="0" smtClean="0"/>
              <a:t>Saved hours of creating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7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7811" b="4948"/>
          <a:stretch/>
        </p:blipFill>
        <p:spPr>
          <a:xfrm>
            <a:off x="0" y="365124"/>
            <a:ext cx="12266731" cy="601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43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8594" b="5208"/>
          <a:stretch/>
        </p:blipFill>
        <p:spPr>
          <a:xfrm>
            <a:off x="0" y="552449"/>
            <a:ext cx="12231529" cy="592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28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Customized Population: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Mockaroo</a:t>
            </a:r>
            <a:endParaRPr lang="en-US" dirty="0" smtClean="0"/>
          </a:p>
          <a:p>
            <a:pPr lvl="1"/>
            <a:r>
              <a:rPr lang="en-US" dirty="0" smtClean="0"/>
              <a:t>Good tool for population</a:t>
            </a:r>
          </a:p>
          <a:p>
            <a:pPr lvl="1"/>
            <a:r>
              <a:rPr lang="en-US" dirty="0" smtClean="0"/>
              <a:t>Bad for deeper understanding of data/database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Solution: Write custom population statements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27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Posts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3836" t="11459" r="14715" b="15365"/>
          <a:stretch/>
        </p:blipFill>
        <p:spPr>
          <a:xfrm>
            <a:off x="1447799" y="1504950"/>
            <a:ext cx="9296401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96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3983" t="9114" r="14568" b="17188"/>
          <a:stretch/>
        </p:blipFill>
        <p:spPr>
          <a:xfrm>
            <a:off x="1447800" y="1305719"/>
            <a:ext cx="9296400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13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Further </a:t>
            </a:r>
            <a:r>
              <a:rPr lang="en-US" dirty="0"/>
              <a:t>d</a:t>
            </a:r>
            <a:r>
              <a:rPr lang="en-US" dirty="0" smtClean="0"/>
              <a:t>atabase development</a:t>
            </a:r>
          </a:p>
          <a:p>
            <a:r>
              <a:rPr lang="en-US" dirty="0" smtClean="0"/>
              <a:t>Begin creating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27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54</Words>
  <Application>Microsoft Office PowerPoint</Application>
  <PresentationFormat>Widescreen</PresentationFormat>
  <Paragraphs>19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Data population</vt:lpstr>
      <vt:lpstr>Tools:</vt:lpstr>
      <vt:lpstr>Mockaroo</vt:lpstr>
      <vt:lpstr>PowerPoint Presentation</vt:lpstr>
      <vt:lpstr>PowerPoint Presentation</vt:lpstr>
      <vt:lpstr>Customized Population:</vt:lpstr>
      <vt:lpstr>Posts</vt:lpstr>
      <vt:lpstr>Lists</vt:lpstr>
      <vt:lpstr>What’s Next?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Caleb Kauffman</dc:creator>
  <cp:lastModifiedBy>Caleb Kauffman</cp:lastModifiedBy>
  <cp:revision>6</cp:revision>
  <dcterms:created xsi:type="dcterms:W3CDTF">2016-11-14T00:08:17Z</dcterms:created>
  <dcterms:modified xsi:type="dcterms:W3CDTF">2016-11-14T01:00:56Z</dcterms:modified>
</cp:coreProperties>
</file>