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37B5-2C60-4861-9E4C-577DE20C4E98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4818-C981-47FA-B2A8-AFD88791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Installed MySQL</a:t>
            </a:r>
          </a:p>
          <a:p>
            <a:pPr lvl="1"/>
            <a:r>
              <a:rPr lang="en-US" dirty="0"/>
              <a:t>Created a single profile with limited privileges for everyone on the team</a:t>
            </a:r>
          </a:p>
          <a:p>
            <a:r>
              <a:rPr lang="en-US" dirty="0"/>
              <a:t>Installed SSH</a:t>
            </a:r>
          </a:p>
          <a:p>
            <a:pPr lvl="1"/>
            <a:r>
              <a:rPr lang="en-US" dirty="0"/>
              <a:t>Created an account for each member on the team</a:t>
            </a:r>
          </a:p>
          <a:p>
            <a:r>
              <a:rPr lang="en-US" dirty="0"/>
              <a:t>Installed Node.js</a:t>
            </a:r>
          </a:p>
          <a:p>
            <a:r>
              <a:rPr lang="en-US" dirty="0"/>
              <a:t>Port Forwarding</a:t>
            </a:r>
          </a:p>
        </p:txBody>
      </p:sp>
      <p:pic>
        <p:nvPicPr>
          <p:cNvPr id="4" name="Picture 3" title="&quot;Rack Mounted&quot; Serv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t="17339" r="12792"/>
          <a:stretch/>
        </p:blipFill>
        <p:spPr>
          <a:xfrm>
            <a:off x="6019800" y="1561731"/>
            <a:ext cx="5334000" cy="3618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180569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Our “Rack Mounted” Server</a:t>
            </a:r>
          </a:p>
        </p:txBody>
      </p:sp>
    </p:spTree>
    <p:extLst>
      <p:ext uri="{BB962C8B-B14F-4D97-AF65-F5344CB8AC3E}">
        <p14:creationId xmlns:p14="http://schemas.microsoft.com/office/powerpoint/2010/main" val="310878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799"/>
            <a:ext cx="10515600" cy="1325563"/>
          </a:xfrm>
        </p:spPr>
        <p:txBody>
          <a:bodyPr/>
          <a:lstStyle/>
          <a:p>
            <a:r>
              <a:rPr lang="en-US" dirty="0"/>
              <a:t>Database Creation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4419"/>
            <a:ext cx="10711298" cy="3187515"/>
          </a:xfrm>
        </p:spPr>
        <p:txBody>
          <a:bodyPr>
            <a:normAutofit/>
          </a:bodyPr>
          <a:lstStyle/>
          <a:p>
            <a:r>
              <a:rPr lang="en-US" dirty="0"/>
              <a:t>4 iterations</a:t>
            </a:r>
          </a:p>
          <a:p>
            <a:r>
              <a:rPr lang="en-US" dirty="0"/>
              <a:t>First was basic representation of database</a:t>
            </a:r>
          </a:p>
          <a:p>
            <a:r>
              <a:rPr lang="en-US" dirty="0"/>
              <a:t>Second added constraints to certain columns</a:t>
            </a:r>
          </a:p>
          <a:p>
            <a:r>
              <a:rPr lang="en-US" dirty="0"/>
              <a:t>Third Fixed some incorrect tables (Locations) changed Password from varchar(32) to CHAR(64) for 256 bit encryption</a:t>
            </a:r>
          </a:p>
          <a:p>
            <a:r>
              <a:rPr lang="en-US" dirty="0"/>
              <a:t>Fourth Changed INT to BIGINT for </a:t>
            </a:r>
            <a:r>
              <a:rPr lang="en-US" dirty="0" err="1"/>
              <a:t>UserID’s</a:t>
            </a:r>
            <a:r>
              <a:rPr lang="en-US" dirty="0"/>
              <a:t> and </a:t>
            </a:r>
            <a:r>
              <a:rPr lang="en-US" dirty="0" err="1"/>
              <a:t>GroupID’s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8792"/>
            <a:ext cx="6424749" cy="2509208"/>
          </a:xfrm>
        </p:spPr>
      </p:pic>
    </p:spTree>
    <p:extLst>
      <p:ext uri="{BB962C8B-B14F-4D97-AF65-F5344CB8AC3E}">
        <p14:creationId xmlns:p14="http://schemas.microsoft.com/office/powerpoint/2010/main" val="313403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Script to insert database values based on user workflow</a:t>
            </a:r>
          </a:p>
          <a:p>
            <a:r>
              <a:rPr lang="en-US" dirty="0"/>
              <a:t>Multi-threaded</a:t>
            </a:r>
          </a:p>
          <a:p>
            <a:r>
              <a:rPr lang="en-US" dirty="0"/>
              <a:t>Can simulate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357546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Server Setup</vt:lpstr>
      <vt:lpstr>Database Creation Script</vt:lpstr>
      <vt:lpstr>User Interaction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 Script</dc:title>
  <dc:creator>Cristopher Laney</dc:creator>
  <cp:lastModifiedBy>Cristopher Laney</cp:lastModifiedBy>
  <cp:revision>6</cp:revision>
  <dcterms:created xsi:type="dcterms:W3CDTF">2016-11-13T19:26:30Z</dcterms:created>
  <dcterms:modified xsi:type="dcterms:W3CDTF">2016-11-13T21:41:45Z</dcterms:modified>
</cp:coreProperties>
</file>