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8" r:id="rId2"/>
    <p:sldId id="293" r:id="rId3"/>
    <p:sldId id="269" r:id="rId4"/>
    <p:sldId id="270" r:id="rId5"/>
    <p:sldId id="271" r:id="rId6"/>
    <p:sldId id="281" r:id="rId7"/>
    <p:sldId id="282" r:id="rId8"/>
    <p:sldId id="279" r:id="rId9"/>
    <p:sldId id="274" r:id="rId10"/>
    <p:sldId id="275" r:id="rId11"/>
    <p:sldId id="276" r:id="rId12"/>
    <p:sldId id="256" r:id="rId13"/>
    <p:sldId id="257" r:id="rId14"/>
    <p:sldId id="268" r:id="rId15"/>
    <p:sldId id="259" r:id="rId16"/>
    <p:sldId id="258" r:id="rId17"/>
    <p:sldId id="260" r:id="rId18"/>
    <p:sldId id="261" r:id="rId19"/>
    <p:sldId id="262" r:id="rId20"/>
    <p:sldId id="265" r:id="rId21"/>
    <p:sldId id="280" r:id="rId22"/>
    <p:sldId id="272" r:id="rId23"/>
    <p:sldId id="273" r:id="rId24"/>
    <p:sldId id="286" r:id="rId25"/>
    <p:sldId id="287" r:id="rId26"/>
    <p:sldId id="288" r:id="rId27"/>
    <p:sldId id="289" r:id="rId28"/>
    <p:sldId id="290" r:id="rId29"/>
    <p:sldId id="291" r:id="rId30"/>
    <p:sldId id="283" r:id="rId31"/>
    <p:sldId id="284" r:id="rId32"/>
    <p:sldId id="292" r:id="rId33"/>
    <p:sldId id="263" r:id="rId34"/>
    <p:sldId id="266" r:id="rId35"/>
    <p:sldId id="267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29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6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0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5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3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8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Who’s Home:</a:t>
            </a:r>
            <a:br>
              <a:rPr lang="en-US" dirty="0" smtClean="0"/>
            </a:br>
            <a:r>
              <a:rPr lang="en-US" dirty="0" smtClean="0"/>
              <a:t>Sprint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Blake, Patrick </a:t>
            </a:r>
            <a:r>
              <a:rPr lang="en-US" dirty="0" err="1" smtClean="0"/>
              <a:t>Caruana</a:t>
            </a:r>
            <a:r>
              <a:rPr lang="en-US" dirty="0" smtClean="0"/>
              <a:t>, Caleb Kauffman, </a:t>
            </a:r>
            <a:r>
              <a:rPr lang="en-US" dirty="0" err="1" smtClean="0"/>
              <a:t>Cris</a:t>
            </a:r>
            <a:r>
              <a:rPr lang="en-US" dirty="0" smtClean="0"/>
              <a:t> Laney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799"/>
            <a:ext cx="10515600" cy="1325563"/>
          </a:xfrm>
        </p:spPr>
        <p:txBody>
          <a:bodyPr/>
          <a:lstStyle/>
          <a:p>
            <a:r>
              <a:rPr lang="en-US" dirty="0"/>
              <a:t>Database Creation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4419"/>
            <a:ext cx="10711298" cy="3187515"/>
          </a:xfrm>
        </p:spPr>
        <p:txBody>
          <a:bodyPr>
            <a:normAutofit/>
          </a:bodyPr>
          <a:lstStyle/>
          <a:p>
            <a:r>
              <a:rPr lang="en-US" dirty="0"/>
              <a:t>4 iterations</a:t>
            </a:r>
          </a:p>
          <a:p>
            <a:r>
              <a:rPr lang="en-US" dirty="0"/>
              <a:t>First was basic representation of database</a:t>
            </a:r>
          </a:p>
          <a:p>
            <a:r>
              <a:rPr lang="en-US" dirty="0"/>
              <a:t>Second added constraints to certain columns</a:t>
            </a:r>
          </a:p>
          <a:p>
            <a:r>
              <a:rPr lang="en-US" dirty="0"/>
              <a:t>Third Fixed some incorrect tables (Locations) changed Password from varchar(32) to CHAR(64) for 256 bit encryption</a:t>
            </a:r>
          </a:p>
          <a:p>
            <a:r>
              <a:rPr lang="en-US" dirty="0"/>
              <a:t>Fourth Changed INT to BIGINT for </a:t>
            </a:r>
            <a:r>
              <a:rPr lang="en-US" dirty="0" err="1"/>
              <a:t>UserID’s</a:t>
            </a:r>
            <a:r>
              <a:rPr lang="en-US" dirty="0"/>
              <a:t> and </a:t>
            </a:r>
            <a:r>
              <a:rPr lang="en-US" dirty="0" err="1"/>
              <a:t>GroupID’s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1" y="734096"/>
            <a:ext cx="11986758" cy="4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population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DBForge</a:t>
            </a:r>
            <a:r>
              <a:rPr lang="en-US" dirty="0" smtClean="0"/>
              <a:t> (MySQL)</a:t>
            </a:r>
          </a:p>
          <a:p>
            <a:r>
              <a:rPr lang="en-US" dirty="0" err="1" smtClean="0"/>
              <a:t>Mockaroo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https://upload.wikimedia.org/wikipedia/commons/d/db/DbForge_Studio_for_MySQL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upload.wikimedia.org/wikipedia/commons/d/db/DbForge_Studio_for_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16906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bs.twimg.com/profile_images/501903297142202370/FMSUktfc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42389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2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266708"/>
            <a:ext cx="12204495" cy="6297866"/>
            <a:chOff x="0" y="266708"/>
            <a:chExt cx="12204495" cy="6297866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266708"/>
              <a:ext cx="12204495" cy="6297866"/>
              <a:chOff x="0" y="266708"/>
              <a:chExt cx="12204495" cy="629786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t="2993" b="5223"/>
              <a:stretch/>
            </p:blipFill>
            <p:spPr>
              <a:xfrm>
                <a:off x="0" y="266708"/>
                <a:ext cx="12204495" cy="6297866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736979" y="791570"/>
                <a:ext cx="1269242" cy="1091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3469" y="1440896"/>
                <a:ext cx="1269242" cy="142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9430603" y="3971499"/>
              <a:ext cx="1228298" cy="163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00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Mockaroo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tool for data population</a:t>
            </a:r>
          </a:p>
          <a:p>
            <a:r>
              <a:rPr lang="en-US" dirty="0" smtClean="0"/>
              <a:t>Creates insert statements</a:t>
            </a:r>
          </a:p>
          <a:p>
            <a:r>
              <a:rPr lang="en-US" dirty="0" smtClean="0"/>
              <a:t>Saved hours of creating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811" b="4948"/>
          <a:stretch/>
        </p:blipFill>
        <p:spPr>
          <a:xfrm>
            <a:off x="0" y="365124"/>
            <a:ext cx="12266731" cy="60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594" b="5208"/>
          <a:stretch/>
        </p:blipFill>
        <p:spPr>
          <a:xfrm>
            <a:off x="0" y="552449"/>
            <a:ext cx="12231529" cy="59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Population: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Mockaroo</a:t>
            </a:r>
            <a:endParaRPr lang="en-US" dirty="0" smtClean="0"/>
          </a:p>
          <a:p>
            <a:pPr lvl="1"/>
            <a:r>
              <a:rPr lang="en-US" dirty="0" smtClean="0"/>
              <a:t>Good tool for population</a:t>
            </a:r>
          </a:p>
          <a:p>
            <a:pPr lvl="1"/>
            <a:r>
              <a:rPr lang="en-US" dirty="0" smtClean="0"/>
              <a:t>Bad for deeper understanding of data/database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Solution: Write custom population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504971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Posts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36" t="11459" r="14715" b="15365"/>
          <a:stretch/>
        </p:blipFill>
        <p:spPr>
          <a:xfrm>
            <a:off x="1338617" y="945786"/>
            <a:ext cx="9296401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Project</a:t>
            </a:r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Server &amp; Database</a:t>
            </a:r>
          </a:p>
          <a:p>
            <a:r>
              <a:rPr lang="en-US" dirty="0" smtClean="0"/>
              <a:t>Data Population</a:t>
            </a:r>
          </a:p>
          <a:p>
            <a:r>
              <a:rPr lang="en-US" dirty="0" smtClean="0"/>
              <a:t>Common Requests &amp; Queries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Scrum Master</a:t>
            </a:r>
          </a:p>
          <a:p>
            <a:r>
              <a:rPr lang="en-US" dirty="0" smtClean="0"/>
              <a:t>Next Sprint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66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573201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83" t="9114" r="14568" b="17188"/>
          <a:stretch/>
        </p:blipFill>
        <p:spPr>
          <a:xfrm>
            <a:off x="1447800" y="896279"/>
            <a:ext cx="92964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Requests &amp;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Requests/Queries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 user and group information</a:t>
            </a:r>
          </a:p>
          <a:p>
            <a:r>
              <a:rPr lang="en-US" dirty="0"/>
              <a:t>Retrieve post information</a:t>
            </a:r>
          </a:p>
          <a:p>
            <a:r>
              <a:rPr lang="en-US" dirty="0"/>
              <a:t>Retrieve bill information</a:t>
            </a:r>
          </a:p>
          <a:p>
            <a:r>
              <a:rPr lang="en-US" dirty="0"/>
              <a:t>Retrieve list information</a:t>
            </a:r>
          </a:p>
        </p:txBody>
      </p:sp>
    </p:spTree>
    <p:extLst>
      <p:ext uri="{BB962C8B-B14F-4D97-AF65-F5344CB8AC3E}">
        <p14:creationId xmlns:p14="http://schemas.microsoft.com/office/powerpoint/2010/main" val="25098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Update/Delete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025"/>
            <a:ext cx="10515600" cy="4351338"/>
          </a:xfrm>
        </p:spPr>
        <p:txBody>
          <a:bodyPr/>
          <a:lstStyle/>
          <a:p>
            <a:r>
              <a:rPr lang="en-US" dirty="0"/>
              <a:t>Update password for “forgot password”</a:t>
            </a:r>
          </a:p>
          <a:p>
            <a:r>
              <a:rPr lang="en-US" dirty="0"/>
              <a:t>Update password for “change password” page</a:t>
            </a:r>
          </a:p>
          <a:p>
            <a:r>
              <a:rPr lang="en-US" dirty="0"/>
              <a:t>Update a user’s location upon change</a:t>
            </a:r>
          </a:p>
          <a:p>
            <a:r>
              <a:rPr lang="en-US" dirty="0"/>
              <a:t>Delete a location from a group’s list of locations</a:t>
            </a:r>
          </a:p>
        </p:txBody>
      </p:sp>
    </p:spTree>
    <p:extLst>
      <p:ext uri="{BB962C8B-B14F-4D97-AF65-F5344CB8AC3E}">
        <p14:creationId xmlns:p14="http://schemas.microsoft.com/office/powerpoint/2010/main" val="39520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059" y="598864"/>
            <a:ext cx="30480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Testing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Misunderstanding lead to wasted time pursuing SQL testing</a:t>
            </a:r>
          </a:p>
          <a:p>
            <a:r>
              <a:rPr lang="en-US" dirty="0" smtClean="0"/>
              <a:t>Final database used MySQL</a:t>
            </a:r>
          </a:p>
          <a:p>
            <a:pPr lvl="1"/>
            <a:r>
              <a:rPr lang="en-US" dirty="0" smtClean="0"/>
              <a:t>Different than SQL</a:t>
            </a:r>
            <a:endParaRPr lang="en-US" dirty="0"/>
          </a:p>
          <a:p>
            <a:r>
              <a:rPr lang="en-US" dirty="0" smtClean="0"/>
              <a:t>Only past experience in testing was in Testing with Calvin</a:t>
            </a:r>
          </a:p>
          <a:p>
            <a:r>
              <a:rPr lang="en-US" dirty="0" smtClean="0"/>
              <a:t>Styled testing after traditional unit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617" y="3980594"/>
            <a:ext cx="6623540" cy="23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32032" cy="4351338"/>
          </a:xfrm>
        </p:spPr>
        <p:txBody>
          <a:bodyPr/>
          <a:lstStyle/>
          <a:p>
            <a:r>
              <a:rPr lang="en-US" dirty="0" smtClean="0"/>
              <a:t>Created localhost database as a development environment</a:t>
            </a:r>
          </a:p>
          <a:p>
            <a:pPr lvl="1"/>
            <a:r>
              <a:rPr lang="en-US" dirty="0" smtClean="0"/>
              <a:t>MySQL Workbench</a:t>
            </a:r>
          </a:p>
          <a:p>
            <a:pPr lvl="1"/>
            <a:r>
              <a:rPr lang="en-US" dirty="0" smtClean="0"/>
              <a:t>Used existing creation scrips</a:t>
            </a:r>
          </a:p>
          <a:p>
            <a:pPr lvl="1"/>
            <a:r>
              <a:rPr lang="en-US" dirty="0" smtClean="0"/>
              <a:t>Better understood what team members had done earlier in the sprint</a:t>
            </a:r>
          </a:p>
          <a:p>
            <a:r>
              <a:rPr lang="en-US" dirty="0" smtClean="0"/>
              <a:t>Installed Eclipse and brushed up on 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33" y="1318221"/>
            <a:ext cx="3197642" cy="4518125"/>
          </a:xfrm>
          <a:prstGeom prst="rect">
            <a:avLst/>
          </a:prstGeom>
        </p:spPr>
      </p:pic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96" y="365125"/>
            <a:ext cx="1360319" cy="136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58" y="5111479"/>
            <a:ext cx="4364038" cy="102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820" y="3307837"/>
            <a:ext cx="3176336" cy="270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444789" cy="4351338"/>
          </a:xfrm>
        </p:spPr>
        <p:txBody>
          <a:bodyPr/>
          <a:lstStyle/>
          <a:p>
            <a:r>
              <a:rPr lang="en-US" dirty="0" smtClean="0"/>
              <a:t>Used Java for testing program</a:t>
            </a:r>
          </a:p>
          <a:p>
            <a:r>
              <a:rPr lang="en-US" dirty="0" smtClean="0"/>
              <a:t>Used local database for more control in the development process and safety</a:t>
            </a:r>
          </a:p>
          <a:p>
            <a:r>
              <a:rPr lang="en-US" dirty="0" smtClean="0"/>
              <a:t>Backbone of tests is the Java Database Connectivity (JDBC) API</a:t>
            </a:r>
            <a:endParaRPr lang="en-US" dirty="0"/>
          </a:p>
        </p:txBody>
      </p:sp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r="-766"/>
          <a:stretch/>
        </p:blipFill>
        <p:spPr bwMode="auto">
          <a:xfrm>
            <a:off x="3073726" y="3415218"/>
            <a:ext cx="4702867" cy="287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7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4" y="3632084"/>
            <a:ext cx="7115175" cy="26765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4" y="1683356"/>
            <a:ext cx="4106779" cy="1220265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JDBC component interaction </a:t>
            </a:r>
            <a:endParaRPr lang="en-US" dirty="0"/>
          </a:p>
        </p:txBody>
      </p:sp>
      <p:pic>
        <p:nvPicPr>
          <p:cNvPr id="4098" name="Picture 2" descr="http://tutorials.jenkov.com/images/java-jdbc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51" y="183364"/>
            <a:ext cx="6431002" cy="41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0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Script to insert database values based on user workflow</a:t>
            </a:r>
          </a:p>
          <a:p>
            <a:r>
              <a:rPr lang="en-US" dirty="0"/>
              <a:t>Multi-threaded</a:t>
            </a:r>
          </a:p>
          <a:p>
            <a:r>
              <a:rPr lang="en-US" dirty="0"/>
              <a:t>Can simulate multiple users</a:t>
            </a:r>
          </a:p>
        </p:txBody>
      </p:sp>
    </p:spTree>
    <p:extLst>
      <p:ext uri="{BB962C8B-B14F-4D97-AF65-F5344CB8AC3E}">
        <p14:creationId xmlns:p14="http://schemas.microsoft.com/office/powerpoint/2010/main" val="11988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869" y="1828800"/>
            <a:ext cx="1800848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102100"/>
            <a:ext cx="4224866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858" y="1897039"/>
            <a:ext cx="10823617" cy="406598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Frontend Technologies: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(C#, XML, Java)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Backend Technologies: </a:t>
            </a:r>
            <a:r>
              <a:rPr lang="en-US" sz="2400" dirty="0" smtClean="0"/>
              <a:t>Node.JS</a:t>
            </a:r>
            <a:r>
              <a:rPr lang="en-US" sz="2400" dirty="0"/>
              <a:t>, </a:t>
            </a:r>
            <a:r>
              <a:rPr lang="en-US" sz="2400" dirty="0" smtClean="0"/>
              <a:t>MySQL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Misc. Technologies: Java, Python</a:t>
            </a:r>
            <a:endParaRPr lang="en-US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Platform: Android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29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Frist Scrum master of our JP</a:t>
            </a:r>
          </a:p>
          <a:p>
            <a:r>
              <a:rPr lang="en-US" dirty="0" smtClean="0"/>
              <a:t>Did most of the initial technical writing for the group</a:t>
            </a:r>
          </a:p>
          <a:p>
            <a:pPr lvl="1"/>
            <a:r>
              <a:rPr lang="en-US" dirty="0" smtClean="0"/>
              <a:t>Group members focused on additions and edits</a:t>
            </a:r>
          </a:p>
          <a:p>
            <a:r>
              <a:rPr lang="en-US" dirty="0" smtClean="0"/>
              <a:t>One of the biggest lessons learned was that organization is key</a:t>
            </a:r>
          </a:p>
          <a:p>
            <a:r>
              <a:rPr lang="en-US" dirty="0" smtClean="0"/>
              <a:t>Project notebook</a:t>
            </a:r>
          </a:p>
          <a:p>
            <a:pPr lvl="1"/>
            <a:r>
              <a:rPr lang="en-US" dirty="0" smtClean="0"/>
              <a:t>Meeting and daily scrum logs</a:t>
            </a:r>
          </a:p>
          <a:p>
            <a:pPr lvl="1"/>
            <a:r>
              <a:rPr lang="en-US" dirty="0" smtClean="0"/>
              <a:t>Design documents</a:t>
            </a:r>
          </a:p>
          <a:p>
            <a:pPr lvl="1"/>
            <a:r>
              <a:rPr lang="en-US" dirty="0" smtClean="0"/>
              <a:t>Weekly status reports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into client/server teams</a:t>
            </a:r>
          </a:p>
          <a:p>
            <a:r>
              <a:rPr lang="en-US" dirty="0" smtClean="0"/>
              <a:t>Further </a:t>
            </a:r>
            <a:r>
              <a:rPr lang="en-US" dirty="0" smtClean="0"/>
              <a:t>testing and implementation</a:t>
            </a:r>
            <a:endParaRPr lang="en-US" dirty="0" smtClean="0"/>
          </a:p>
          <a:p>
            <a:r>
              <a:rPr lang="en-US" dirty="0" smtClean="0"/>
              <a:t>Begin creating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7699" y="200568"/>
            <a:ext cx="3629023" cy="6454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8" y="200568"/>
            <a:ext cx="3629024" cy="6454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00939"/>
            <a:ext cx="3628816" cy="64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58" y="-1"/>
            <a:ext cx="3868392" cy="6880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13" y="-1"/>
            <a:ext cx="385569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2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groups for your roommates or family members</a:t>
            </a:r>
          </a:p>
          <a:p>
            <a:r>
              <a:rPr lang="en-US" dirty="0"/>
              <a:t>Keep track of group members’ locations</a:t>
            </a:r>
          </a:p>
          <a:p>
            <a:r>
              <a:rPr lang="en-US" dirty="0"/>
              <a:t>Post to your groups message board</a:t>
            </a:r>
          </a:p>
          <a:p>
            <a:r>
              <a:rPr lang="en-US" dirty="0"/>
              <a:t>Create lists of items or tasks to be completed</a:t>
            </a:r>
          </a:p>
          <a:p>
            <a:r>
              <a:rPr lang="en-US" dirty="0"/>
              <a:t>Manage bills for your household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21 business rules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Rules Include…</a:t>
            </a:r>
          </a:p>
          <a:p>
            <a:r>
              <a:rPr lang="en-US" dirty="0"/>
              <a:t>Any location can be added to the group’s location list by any member of the group.</a:t>
            </a:r>
          </a:p>
          <a:p>
            <a:r>
              <a:rPr lang="en-US" dirty="0"/>
              <a:t>Any name can be chosen for a location, even duplicate names.</a:t>
            </a:r>
          </a:p>
          <a:p>
            <a:r>
              <a:rPr lang="en-US" dirty="0"/>
              <a:t>Any member can add an item to the group’s shared list</a:t>
            </a:r>
          </a:p>
        </p:txBody>
      </p:sp>
    </p:spTree>
    <p:extLst>
      <p:ext uri="{BB962C8B-B14F-4D97-AF65-F5344CB8AC3E}">
        <p14:creationId xmlns:p14="http://schemas.microsoft.com/office/powerpoint/2010/main" val="15957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001294"/>
            <a:ext cx="9160794" cy="2295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42793" cy="4351338"/>
          </a:xfrm>
        </p:spPr>
        <p:txBody>
          <a:bodyPr/>
          <a:lstStyle/>
          <a:p>
            <a:r>
              <a:rPr lang="en-US" dirty="0" smtClean="0"/>
              <a:t>GUI based interface... controversial but I found it helps for basic commands</a:t>
            </a:r>
          </a:p>
          <a:p>
            <a:r>
              <a:rPr lang="en-US" dirty="0" smtClean="0"/>
              <a:t>File structure for all parts of the projects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Anything else</a:t>
            </a:r>
          </a:p>
        </p:txBody>
      </p:sp>
      <p:pic>
        <p:nvPicPr>
          <p:cNvPr id="5124" name="Picture 4" descr="Image result for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93" y="365125"/>
            <a:ext cx="4511007" cy="236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&amp;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Began with SQL Server</a:t>
            </a:r>
          </a:p>
          <a:p>
            <a:r>
              <a:rPr lang="en-US" dirty="0" smtClean="0"/>
              <a:t>Installed MySQL</a:t>
            </a:r>
            <a:endParaRPr lang="en-US" dirty="0"/>
          </a:p>
          <a:p>
            <a:pPr lvl="1"/>
            <a:r>
              <a:rPr lang="en-US" dirty="0"/>
              <a:t>Created a single profile with limited privileges for everyone on the </a:t>
            </a:r>
            <a:r>
              <a:rPr lang="en-US" dirty="0" smtClean="0"/>
              <a:t>team</a:t>
            </a:r>
            <a:endParaRPr lang="en-US" dirty="0"/>
          </a:p>
          <a:p>
            <a:r>
              <a:rPr lang="en-US" dirty="0"/>
              <a:t>Installed SSH</a:t>
            </a:r>
          </a:p>
          <a:p>
            <a:pPr lvl="1"/>
            <a:r>
              <a:rPr lang="en-US" dirty="0"/>
              <a:t>Created an account for each member on the team</a:t>
            </a:r>
          </a:p>
          <a:p>
            <a:r>
              <a:rPr lang="en-US" dirty="0"/>
              <a:t>Installed </a:t>
            </a:r>
            <a:r>
              <a:rPr lang="en-US" dirty="0" smtClean="0"/>
              <a:t>Node.JS</a:t>
            </a:r>
            <a:endParaRPr lang="en-US" dirty="0"/>
          </a:p>
          <a:p>
            <a:r>
              <a:rPr lang="en-US" dirty="0"/>
              <a:t>Port Forwarding</a:t>
            </a:r>
          </a:p>
        </p:txBody>
      </p:sp>
      <p:pic>
        <p:nvPicPr>
          <p:cNvPr id="4" name="Picture 3" title="&quot;Rack Mounted&quot; Serv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t="17339" r="12792"/>
          <a:stretch/>
        </p:blipFill>
        <p:spPr>
          <a:xfrm>
            <a:off x="6019800" y="1561731"/>
            <a:ext cx="5334000" cy="3618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5180569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Our </a:t>
            </a:r>
            <a:r>
              <a:rPr lang="en-US" sz="1600" dirty="0" smtClean="0"/>
              <a:t>“Rack </a:t>
            </a:r>
            <a:r>
              <a:rPr lang="en-US" sz="1600" dirty="0"/>
              <a:t>Mounted” Server</a:t>
            </a:r>
          </a:p>
        </p:txBody>
      </p:sp>
    </p:spTree>
    <p:extLst>
      <p:ext uri="{BB962C8B-B14F-4D97-AF65-F5344CB8AC3E}">
        <p14:creationId xmlns:p14="http://schemas.microsoft.com/office/powerpoint/2010/main" val="31811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494</TotalTime>
  <Words>564</Words>
  <Application>Microsoft Office PowerPoint</Application>
  <PresentationFormat>Widescreen</PresentationFormat>
  <Paragraphs>123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Calibri</vt:lpstr>
      <vt:lpstr>Calibri Light</vt:lpstr>
      <vt:lpstr>Retrospect</vt:lpstr>
      <vt:lpstr>Who’s Home: Sprint #1</vt:lpstr>
      <vt:lpstr>Presentation Overview</vt:lpstr>
      <vt:lpstr>What’s Our Project?</vt:lpstr>
      <vt:lpstr>Application Features</vt:lpstr>
      <vt:lpstr>Business Rules</vt:lpstr>
      <vt:lpstr>GitHub</vt:lpstr>
      <vt:lpstr>GitHub setup</vt:lpstr>
      <vt:lpstr>Server &amp; Database</vt:lpstr>
      <vt:lpstr>Server Setup</vt:lpstr>
      <vt:lpstr>Database Creation Script</vt:lpstr>
      <vt:lpstr>PowerPoint Presentation</vt:lpstr>
      <vt:lpstr>Data population</vt:lpstr>
      <vt:lpstr>Tools:</vt:lpstr>
      <vt:lpstr>PowerPoint Presentation</vt:lpstr>
      <vt:lpstr>Mockaroo</vt:lpstr>
      <vt:lpstr>PowerPoint Presentation</vt:lpstr>
      <vt:lpstr>PowerPoint Presentation</vt:lpstr>
      <vt:lpstr>Customized Population:</vt:lpstr>
      <vt:lpstr>Posts</vt:lpstr>
      <vt:lpstr>Lists</vt:lpstr>
      <vt:lpstr>Common Requests &amp; Queries</vt:lpstr>
      <vt:lpstr>SQL Requests/Queries</vt:lpstr>
      <vt:lpstr>SQL Update/Delete</vt:lpstr>
      <vt:lpstr>Testing</vt:lpstr>
      <vt:lpstr>Initial Testing Design</vt:lpstr>
      <vt:lpstr>Setup</vt:lpstr>
      <vt:lpstr>Database Test Program</vt:lpstr>
      <vt:lpstr>PowerPoint Presentation</vt:lpstr>
      <vt:lpstr>User Interaction Script</vt:lpstr>
      <vt:lpstr>Scrum Master</vt:lpstr>
      <vt:lpstr>Scrum Master Overview</vt:lpstr>
      <vt:lpstr>Sprint #2</vt:lpstr>
      <vt:lpstr>What’s Next?</vt:lpstr>
      <vt:lpstr>PowerPoint Presentation</vt:lpstr>
      <vt:lpstr>PowerPoint Presentation</vt:lpstr>
      <vt:lpstr>Questions &amp; Comments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Kauffman</dc:creator>
  <cp:lastModifiedBy>Caleb Kauffman</cp:lastModifiedBy>
  <cp:revision>20</cp:revision>
  <dcterms:created xsi:type="dcterms:W3CDTF">2016-11-14T00:08:17Z</dcterms:created>
  <dcterms:modified xsi:type="dcterms:W3CDTF">2016-11-15T05:02:56Z</dcterms:modified>
</cp:coreProperties>
</file>