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2"/>
  </p:sldMasterIdLst>
  <p:notesMasterIdLst>
    <p:notesMasterId r:id="rId15"/>
  </p:notesMasterIdLst>
  <p:handoutMasterIdLst>
    <p:handoutMasterId r:id="rId16"/>
  </p:handoutMasterIdLst>
  <p:sldIdLst>
    <p:sldId id="267" r:id="rId3"/>
    <p:sldId id="275" r:id="rId4"/>
    <p:sldId id="286" r:id="rId5"/>
    <p:sldId id="28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3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907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797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1277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8467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429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110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3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4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0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4E86EA-95E3-4DA0-97E2-7D1BBAC51A0F}" type="datetime1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Who’s Home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Blake, Caleb Kauffman, Patrick </a:t>
            </a:r>
            <a:r>
              <a:rPr lang="en-US" dirty="0" err="1" smtClean="0"/>
              <a:t>Caruana</a:t>
            </a:r>
            <a:r>
              <a:rPr lang="en-US" dirty="0" smtClean="0"/>
              <a:t>, </a:t>
            </a:r>
            <a:r>
              <a:rPr lang="en-US" dirty="0" err="1" smtClean="0"/>
              <a:t>Cris</a:t>
            </a:r>
            <a:r>
              <a:rPr lang="en-US" dirty="0" smtClean="0"/>
              <a:t> Laney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Alerts for location, lists, messages, bills</a:t>
            </a:r>
          </a:p>
          <a:p>
            <a:r>
              <a:rPr lang="en-US" dirty="0" smtClean="0"/>
              <a:t>Customizable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Receive a reminder when your roommate posts a bill</a:t>
            </a:r>
          </a:p>
          <a:p>
            <a:pPr lvl="1"/>
            <a:r>
              <a:rPr lang="en-US" dirty="0" smtClean="0"/>
              <a:t>Notify me when somebody is at the school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70241" y="3370551"/>
            <a:ext cx="2436782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en-US" sz="15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64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side: mobile application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C# Development </a:t>
            </a:r>
            <a:r>
              <a:rPr lang="en-US" dirty="0" smtClean="0"/>
              <a:t>in Xamarin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Server side: SQL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7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Jira: manage progress on project</a:t>
            </a:r>
          </a:p>
          <a:p>
            <a:r>
              <a:rPr lang="en-US" dirty="0" smtClean="0"/>
              <a:t>Visual Studio/</a:t>
            </a:r>
            <a:r>
              <a:rPr lang="en-US" dirty="0" err="1" smtClean="0"/>
              <a:t>Xamarin</a:t>
            </a:r>
            <a:r>
              <a:rPr lang="en-US" dirty="0" smtClean="0"/>
              <a:t>: application development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Home server or rented server</a:t>
            </a:r>
          </a:p>
          <a:p>
            <a:r>
              <a:rPr lang="en-US" dirty="0" smtClean="0"/>
              <a:t>Mongo/SQL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7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Who’s Home?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0" y="2052918"/>
            <a:ext cx="8815414" cy="4195481"/>
          </a:xfrm>
        </p:spPr>
        <p:txBody>
          <a:bodyPr/>
          <a:lstStyle/>
          <a:p>
            <a:r>
              <a:rPr lang="en-US" dirty="0" smtClean="0"/>
              <a:t>Mobile application</a:t>
            </a:r>
          </a:p>
          <a:p>
            <a:r>
              <a:rPr lang="en-US" dirty="0" smtClean="0"/>
              <a:t>Communication/organization application for roommates</a:t>
            </a:r>
          </a:p>
          <a:p>
            <a:r>
              <a:rPr lang="en-US" dirty="0" smtClean="0"/>
              <a:t>Simple way to manage a household</a:t>
            </a:r>
          </a:p>
          <a:p>
            <a:r>
              <a:rPr lang="en-US" dirty="0" smtClean="0"/>
              <a:t>Encourages cooperation</a:t>
            </a:r>
          </a:p>
        </p:txBody>
      </p:sp>
      <p:pic>
        <p:nvPicPr>
          <p:cNvPr id="1026" name="Picture 2" descr="1017160550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13" y="3028594"/>
            <a:ext cx="34861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login information</a:t>
            </a:r>
          </a:p>
          <a:p>
            <a:r>
              <a:rPr lang="en-US" dirty="0" smtClean="0"/>
              <a:t>Manage notifications</a:t>
            </a:r>
          </a:p>
          <a:p>
            <a:r>
              <a:rPr lang="en-US" dirty="0" smtClean="0"/>
              <a:t>Join one or more groups</a:t>
            </a:r>
          </a:p>
          <a:p>
            <a:r>
              <a:rPr lang="en-US" dirty="0" smtClean="0"/>
              <a:t>Saves settings/group memberships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house, club, business, etc.</a:t>
            </a:r>
          </a:p>
          <a:p>
            <a:r>
              <a:rPr lang="en-US" dirty="0" smtClean="0"/>
              <a:t>Contains:</a:t>
            </a:r>
          </a:p>
          <a:p>
            <a:pPr lvl="1"/>
            <a:r>
              <a:rPr lang="en-US" dirty="0" smtClean="0"/>
              <a:t>Message board</a:t>
            </a:r>
          </a:p>
          <a:p>
            <a:pPr lvl="1"/>
            <a:r>
              <a:rPr lang="en-US" dirty="0" smtClean="0"/>
              <a:t>Bill history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Location statuses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Wi-Fi </a:t>
            </a:r>
            <a:r>
              <a:rPr lang="en-US" dirty="0"/>
              <a:t>l</a:t>
            </a:r>
            <a:r>
              <a:rPr lang="en-US" dirty="0" smtClean="0"/>
              <a:t>ocation reporting</a:t>
            </a:r>
          </a:p>
          <a:p>
            <a:r>
              <a:rPr lang="en-US" dirty="0" smtClean="0"/>
              <a:t>Message board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Bill Tracking</a:t>
            </a:r>
          </a:p>
          <a:p>
            <a:r>
              <a:rPr lang="en-US" dirty="0" smtClean="0"/>
              <a:t>Notifications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49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Wi-Fi Location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choose “hotspots”</a:t>
            </a:r>
          </a:p>
          <a:p>
            <a:r>
              <a:rPr lang="en-US" dirty="0" smtClean="0"/>
              <a:t>Only specified locations are shared</a:t>
            </a:r>
          </a:p>
          <a:p>
            <a:pPr lvl="1"/>
            <a:r>
              <a:rPr lang="en-US" dirty="0" smtClean="0"/>
              <a:t>Allows privacy</a:t>
            </a:r>
            <a:endParaRPr lang="en-US" dirty="0"/>
          </a:p>
          <a:p>
            <a:r>
              <a:rPr lang="en-US" dirty="0" smtClean="0"/>
              <a:t>Personal and group notification</a:t>
            </a:r>
          </a:p>
          <a:p>
            <a:pPr lvl="1"/>
            <a:r>
              <a:rPr lang="en-US" dirty="0" smtClean="0"/>
              <a:t>Optional</a:t>
            </a:r>
          </a:p>
          <a:p>
            <a:r>
              <a:rPr lang="en-US" dirty="0" smtClean="0"/>
              <a:t>Example “Notify me when someone is at the store”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://www.greencaltrain.com/wp-content/uploads/2016/02/wif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844" y="4829988"/>
            <a:ext cx="1898018" cy="141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6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post and respond</a:t>
            </a:r>
          </a:p>
          <a:p>
            <a:r>
              <a:rPr lang="en-US" dirty="0" smtClean="0"/>
              <a:t>Simple form of communication</a:t>
            </a:r>
          </a:p>
          <a:p>
            <a:r>
              <a:rPr lang="en-US" dirty="0" smtClean="0"/>
              <a:t>Intended for announcements (not messaging)</a:t>
            </a:r>
            <a:endParaRPr lang="en-US" dirty="0"/>
          </a:p>
        </p:txBody>
      </p:sp>
      <p:pic>
        <p:nvPicPr>
          <p:cNvPr id="2050" name="Picture 2" descr="http://prestonchristianchurch.org/site/wp-content/uploads/2016/03/bulletin_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36" y="3552823"/>
            <a:ext cx="40386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checklist</a:t>
            </a:r>
          </a:p>
          <a:p>
            <a:r>
              <a:rPr lang="en-US" dirty="0" smtClean="0"/>
              <a:t>Created and edited by users</a:t>
            </a:r>
          </a:p>
          <a:p>
            <a:r>
              <a:rPr lang="en-US" dirty="0" smtClean="0"/>
              <a:t>Useful for groceries, chores, packing for trips, etc.</a:t>
            </a:r>
            <a:endParaRPr lang="en-US" dirty="0"/>
          </a:p>
        </p:txBody>
      </p:sp>
      <p:pic>
        <p:nvPicPr>
          <p:cNvPr id="3074" name="Picture 2" descr="http://images.meredith.com/content/dam/bhg/Images/2007/02/GroceryList.jpg.rendition.larg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711" y="1676399"/>
            <a:ext cx="3429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8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 transaction</a:t>
            </a:r>
          </a:p>
          <a:p>
            <a:r>
              <a:rPr lang="en-US" dirty="0" smtClean="0"/>
              <a:t>Record bill history</a:t>
            </a:r>
          </a:p>
          <a:p>
            <a:r>
              <a:rPr lang="en-US" dirty="0" smtClean="0"/>
              <a:t>Graph costs over time</a:t>
            </a:r>
          </a:p>
        </p:txBody>
      </p:sp>
      <p:pic>
        <p:nvPicPr>
          <p:cNvPr id="4098" name="Picture 2" descr="http://www.healthdataviz.com/wordpress/wp-content/uploads/2015/07/zero-in-data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3797709"/>
            <a:ext cx="5715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67B64C2-E5B0-424C-A90A-CEF65ED404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225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Georgia</vt:lpstr>
      <vt:lpstr>Wingdings 3</vt:lpstr>
      <vt:lpstr>Ion</vt:lpstr>
      <vt:lpstr>Who’s Home</vt:lpstr>
      <vt:lpstr>What is Who’s Home?</vt:lpstr>
      <vt:lpstr>User Accounts</vt:lpstr>
      <vt:lpstr>Groups</vt:lpstr>
      <vt:lpstr>Core Components</vt:lpstr>
      <vt:lpstr>Wi-Fi Location Reporting</vt:lpstr>
      <vt:lpstr>Message Board</vt:lpstr>
      <vt:lpstr>Lists</vt:lpstr>
      <vt:lpstr>Bill Tracking</vt:lpstr>
      <vt:lpstr>Notifications</vt:lpstr>
      <vt:lpstr>Technologies</vt:lpstr>
      <vt:lpstr>Development Tools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2016-10-17T00:05:17Z</dcterms:created>
  <dcterms:modified xsi:type="dcterms:W3CDTF">2016-10-18T21:23:38Z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TC030309819991</vt:lpwstr>
  </property>
</Properties>
</file>