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58" r:id="rId5"/>
    <p:sldId id="265" r:id="rId6"/>
    <p:sldId id="262" r:id="rId7"/>
    <p:sldId id="259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59" y="598864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lead to wasted time pursuing SQL testing</a:t>
            </a:r>
          </a:p>
          <a:p>
            <a:r>
              <a:rPr lang="en-US" dirty="0" smtClean="0"/>
              <a:t>Final database used MySQL</a:t>
            </a:r>
          </a:p>
          <a:p>
            <a:pPr lvl="1"/>
            <a:r>
              <a:rPr lang="en-US" dirty="0" smtClean="0"/>
              <a:t>Different than SQL</a:t>
            </a:r>
            <a:endParaRPr lang="en-US" dirty="0"/>
          </a:p>
          <a:p>
            <a:r>
              <a:rPr lang="en-US" dirty="0" smtClean="0"/>
              <a:t>Only past experience in testing was in Testing with Calvin</a:t>
            </a:r>
          </a:p>
          <a:p>
            <a:r>
              <a:rPr lang="en-US" dirty="0" smtClean="0"/>
              <a:t>Styled testing after traditional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7" y="4267200"/>
            <a:ext cx="6623540" cy="2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032" cy="4351338"/>
          </a:xfrm>
        </p:spPr>
        <p:txBody>
          <a:bodyPr/>
          <a:lstStyle/>
          <a:p>
            <a:r>
              <a:rPr lang="en-US" dirty="0" smtClean="0"/>
              <a:t>Created localhost database as a development environment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Used existing creation scrips</a:t>
            </a:r>
          </a:p>
          <a:p>
            <a:pPr lvl="1"/>
            <a:r>
              <a:rPr lang="en-US" dirty="0" smtClean="0"/>
              <a:t>Better understood what team members had done earlier in the sprint</a:t>
            </a:r>
          </a:p>
          <a:p>
            <a:r>
              <a:rPr lang="en-US" dirty="0" smtClean="0"/>
              <a:t>Installed Eclipse and brushed up on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3" y="1318221"/>
            <a:ext cx="3197642" cy="4518125"/>
          </a:xfrm>
          <a:prstGeom prst="rect">
            <a:avLst/>
          </a:prstGeom>
        </p:spPr>
      </p:pic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96" y="365125"/>
            <a:ext cx="1360319" cy="13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58" y="5111479"/>
            <a:ext cx="4364038" cy="10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820" y="3307837"/>
            <a:ext cx="3176336" cy="27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44789" cy="4351338"/>
          </a:xfrm>
        </p:spPr>
        <p:txBody>
          <a:bodyPr/>
          <a:lstStyle/>
          <a:p>
            <a:r>
              <a:rPr lang="en-US" dirty="0" smtClean="0"/>
              <a:t>Used Java for testing program</a:t>
            </a:r>
          </a:p>
          <a:p>
            <a:r>
              <a:rPr lang="en-US" dirty="0" smtClean="0"/>
              <a:t>Used local database for more control in the development process and safety</a:t>
            </a:r>
          </a:p>
          <a:p>
            <a:r>
              <a:rPr lang="en-US" dirty="0" smtClean="0"/>
              <a:t>Backbone of tests is the Java Database Connectivity (JDBC) API</a:t>
            </a:r>
            <a:endParaRPr lang="en-US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-766"/>
          <a:stretch/>
        </p:blipFill>
        <p:spPr bwMode="auto">
          <a:xfrm>
            <a:off x="3073726" y="3715472"/>
            <a:ext cx="4702867" cy="2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3782212"/>
            <a:ext cx="7115175" cy="2676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683356"/>
            <a:ext cx="4106779" cy="1220265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JDBC component interaction </a:t>
            </a:r>
            <a:endParaRPr lang="en-US" dirty="0"/>
          </a:p>
        </p:txBody>
      </p:sp>
      <p:pic>
        <p:nvPicPr>
          <p:cNvPr id="4098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51" y="306196"/>
            <a:ext cx="6431002" cy="4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290753"/>
            <a:ext cx="9160794" cy="2295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93" cy="4351338"/>
          </a:xfrm>
        </p:spPr>
        <p:txBody>
          <a:bodyPr/>
          <a:lstStyle/>
          <a:p>
            <a:r>
              <a:rPr lang="en-US" dirty="0" smtClean="0"/>
              <a:t>GUI based interface... controversial but I found it helps for basic commands</a:t>
            </a:r>
          </a:p>
          <a:p>
            <a:r>
              <a:rPr lang="en-US" dirty="0" smtClean="0"/>
              <a:t>File structure for all parts of the projects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Anything else</a:t>
            </a:r>
          </a:p>
        </p:txBody>
      </p:sp>
      <p:pic>
        <p:nvPicPr>
          <p:cNvPr id="5124" name="Picture 4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93" y="365125"/>
            <a:ext cx="4511007" cy="23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Frist Scrum master of our JP</a:t>
            </a:r>
          </a:p>
          <a:p>
            <a:r>
              <a:rPr lang="en-US" dirty="0" smtClean="0"/>
              <a:t>Did most of the initial technical writing for the group</a:t>
            </a:r>
          </a:p>
          <a:p>
            <a:pPr lvl="1"/>
            <a:r>
              <a:rPr lang="en-US" dirty="0" smtClean="0"/>
              <a:t>Group members focused on additions and edits</a:t>
            </a:r>
          </a:p>
          <a:p>
            <a:r>
              <a:rPr lang="en-US" dirty="0" smtClean="0"/>
              <a:t>One of the biggest lessons learned was that organization is key</a:t>
            </a:r>
          </a:p>
          <a:p>
            <a:r>
              <a:rPr lang="en-US" dirty="0" smtClean="0"/>
              <a:t>Project notebook</a:t>
            </a:r>
          </a:p>
          <a:p>
            <a:pPr lvl="1"/>
            <a:r>
              <a:rPr lang="en-US" dirty="0" smtClean="0"/>
              <a:t>Meeting and daily scrum logs</a:t>
            </a:r>
          </a:p>
          <a:p>
            <a:pPr lvl="1"/>
            <a:r>
              <a:rPr lang="en-US" dirty="0" smtClean="0"/>
              <a:t>Design documents</a:t>
            </a:r>
          </a:p>
          <a:p>
            <a:pPr lvl="1"/>
            <a:r>
              <a:rPr lang="en-US" dirty="0" smtClean="0"/>
              <a:t>Weekly status reports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Testing</vt:lpstr>
      <vt:lpstr>Initial Testing Design</vt:lpstr>
      <vt:lpstr>Setup</vt:lpstr>
      <vt:lpstr>Database Test Program</vt:lpstr>
      <vt:lpstr>PowerPoint Presentation</vt:lpstr>
      <vt:lpstr>GitHub</vt:lpstr>
      <vt:lpstr>GitHub setup</vt:lpstr>
      <vt:lpstr>Scrum Master</vt:lpstr>
      <vt:lpstr>Scrum Master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Laughing Man</dc:creator>
  <cp:lastModifiedBy>The Laughing Man</cp:lastModifiedBy>
  <cp:revision>15</cp:revision>
  <dcterms:created xsi:type="dcterms:W3CDTF">2016-11-14T18:17:26Z</dcterms:created>
  <dcterms:modified xsi:type="dcterms:W3CDTF">2016-11-15T03:59:40Z</dcterms:modified>
</cp:coreProperties>
</file>