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3" r:id="rId9"/>
    <p:sldId id="264" r:id="rId10"/>
    <p:sldId id="265" r:id="rId11"/>
    <p:sldId id="260" r:id="rId12"/>
    <p:sldId id="271" r:id="rId13"/>
    <p:sldId id="272" r:id="rId14"/>
    <p:sldId id="273" r:id="rId15"/>
    <p:sldId id="274" r:id="rId16"/>
    <p:sldId id="269" r:id="rId17"/>
    <p:sldId id="261" r:id="rId18"/>
    <p:sldId id="262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32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4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2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EC699-D567-49C2-89F7-CA2CCB711B2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559CFB-CFD1-4E99-89E0-49C8AAE45D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Blake, Patrick Caruana, Caleb Kauffman, Cris Laney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25" y="758952"/>
            <a:ext cx="3447455" cy="34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(A necessary evil)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Issues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  <a:p>
            <a:r>
              <a:rPr lang="en-US" dirty="0"/>
              <a:t>Xamarin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Emulator and Debugger</a:t>
            </a:r>
            <a:endParaRPr lang="en-US" dirty="0"/>
          </a:p>
          <a:p>
            <a:r>
              <a:rPr lang="en-US" dirty="0" smtClean="0"/>
              <a:t>Database Rebuilds</a:t>
            </a:r>
          </a:p>
          <a:p>
            <a:pPr lvl="1"/>
            <a:r>
              <a:rPr lang="en-US" dirty="0" smtClean="0"/>
              <a:t>Allows for Hash and Salt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Michael Blake, Patrick Caruana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|App.js</a:t>
            </a:r>
          </a:p>
          <a:p>
            <a:pPr marL="0" indent="0">
              <a:buNone/>
            </a:pPr>
            <a:r>
              <a:rPr lang="en-US" sz="2800" dirty="0"/>
              <a:t>|Config.js</a:t>
            </a:r>
          </a:p>
          <a:p>
            <a:pPr marL="0" indent="0">
              <a:buNone/>
            </a:pPr>
            <a:r>
              <a:rPr lang="en-US" sz="2800" dirty="0"/>
              <a:t>|--- Session</a:t>
            </a:r>
          </a:p>
          <a:p>
            <a:pPr marL="0" indent="0">
              <a:buNone/>
            </a:pPr>
            <a:r>
              <a:rPr lang="en-US" sz="2800" dirty="0"/>
              <a:t>|    |--- login.js</a:t>
            </a:r>
          </a:p>
          <a:p>
            <a:pPr marL="0" indent="0">
              <a:buNone/>
            </a:pPr>
            <a:r>
              <a:rPr lang="en-US" sz="2800" dirty="0"/>
              <a:t>|--- Users</a:t>
            </a:r>
          </a:p>
          <a:p>
            <a:pPr marL="0" indent="0">
              <a:buNone/>
            </a:pPr>
            <a:r>
              <a:rPr lang="en-US" sz="2800" dirty="0"/>
              <a:t>|    |--- signup.js</a:t>
            </a:r>
          </a:p>
        </p:txBody>
      </p:sp>
    </p:spTree>
    <p:extLst>
      <p:ext uri="{BB962C8B-B14F-4D97-AF65-F5344CB8AC3E}">
        <p14:creationId xmlns:p14="http://schemas.microsoft.com/office/powerpoint/2010/main" val="17521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Signup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Retrieve user information through POST</a:t>
            </a:r>
          </a:p>
          <a:p>
            <a:r>
              <a:rPr lang="en-US" sz="2800" dirty="0"/>
              <a:t>Check if user data is valid</a:t>
            </a:r>
          </a:p>
          <a:p>
            <a:r>
              <a:rPr lang="en-US" sz="2800" dirty="0"/>
              <a:t>Check if username/email exist</a:t>
            </a:r>
          </a:p>
          <a:p>
            <a:r>
              <a:rPr lang="en-US" sz="2800" dirty="0"/>
              <a:t>Insert into database</a:t>
            </a:r>
          </a:p>
        </p:txBody>
      </p:sp>
    </p:spTree>
    <p:extLst>
      <p:ext uri="{BB962C8B-B14F-4D97-AF65-F5344CB8AC3E}">
        <p14:creationId xmlns:p14="http://schemas.microsoft.com/office/powerpoint/2010/main" val="8806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Sign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Retrieve user login information through POST</a:t>
            </a:r>
          </a:p>
          <a:p>
            <a:r>
              <a:rPr lang="en-US" sz="2800" dirty="0"/>
              <a:t>Check if user data is valid</a:t>
            </a:r>
          </a:p>
          <a:p>
            <a:r>
              <a:rPr lang="en-US" sz="2800" dirty="0"/>
              <a:t>Query database to receive salt</a:t>
            </a:r>
          </a:p>
          <a:p>
            <a:r>
              <a:rPr lang="en-US" sz="2800" dirty="0"/>
              <a:t>Hash and salt password</a:t>
            </a:r>
          </a:p>
          <a:p>
            <a:r>
              <a:rPr lang="en-US" sz="2800" dirty="0"/>
              <a:t>Compare hashed password with that stored in database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7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Example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POST </a:t>
            </a:r>
            <a:r>
              <a:rPr lang="en-US" sz="2800" b="1" dirty="0"/>
              <a:t>http://</a:t>
            </a:r>
            <a:r>
              <a:rPr lang="en-US" sz="2800" b="1" dirty="0" smtClean="0"/>
              <a:t>12.34.456.789:3000/session/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Username=</a:t>
            </a:r>
            <a:r>
              <a:rPr lang="en-US" sz="2800" dirty="0" err="1"/>
              <a:t>exampleuser&amp;Password</a:t>
            </a:r>
            <a:r>
              <a:rPr lang="en-US" sz="2800" dirty="0"/>
              <a:t>=</a:t>
            </a:r>
            <a:r>
              <a:rPr lang="en-US" sz="2800" dirty="0" err="1"/>
              <a:t>somepassword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Response:</a:t>
            </a:r>
          </a:p>
          <a:p>
            <a:pPr marL="457200" lvl="1" indent="0">
              <a:buNone/>
            </a:pPr>
            <a:r>
              <a:rPr lang="en-US" sz="2800" dirty="0"/>
              <a:t>Sign in successful</a:t>
            </a:r>
          </a:p>
          <a:p>
            <a:pPr marL="457200" lvl="1" indent="0">
              <a:buNone/>
            </a:pPr>
            <a:r>
              <a:rPr lang="en-US" sz="2800" dirty="0"/>
              <a:t>OR</a:t>
            </a:r>
          </a:p>
          <a:p>
            <a:pPr marL="457200" lvl="1" indent="0">
              <a:buNone/>
            </a:pPr>
            <a:r>
              <a:rPr lang="en-US" sz="2800" dirty="0"/>
              <a:t>Invalid username or password</a:t>
            </a:r>
          </a:p>
        </p:txBody>
      </p:sp>
    </p:spTree>
    <p:extLst>
      <p:ext uri="{BB962C8B-B14F-4D97-AF65-F5344CB8AC3E}">
        <p14:creationId xmlns:p14="http://schemas.microsoft.com/office/powerpoint/2010/main" val="30006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Easy implementation through Visual Studio 2015 and Node.js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Mocha for the testing framework and Chai for the assertion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Testing for modules created this sprint (users, sign in)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57" y="1845734"/>
            <a:ext cx="2637323" cy="14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#3 (Winter Term)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Implement token for authentication and persistent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 preferences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Group creation and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mplement bulletin (Server/Client/Database communication)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Project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Client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Server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|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Home 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Roommate and Family communication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Bulletin board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bills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checklists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 roommates at common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Caleb </a:t>
            </a:r>
            <a:r>
              <a:rPr lang="en-US" dirty="0"/>
              <a:t>Kauffman, Cris Laney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for Visual Studio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9305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3" y="286603"/>
            <a:ext cx="10813473" cy="610126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297769" y="0"/>
            <a:ext cx="3116687" cy="772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3825" y="4958366"/>
            <a:ext cx="6538175" cy="1899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screen</a:t>
            </a:r>
          </a:p>
          <a:p>
            <a:pPr lvl="1"/>
            <a:r>
              <a:rPr lang="en-US" dirty="0" smtClean="0"/>
              <a:t>Sign up</a:t>
            </a:r>
          </a:p>
          <a:p>
            <a:pPr lvl="1"/>
            <a:r>
              <a:rPr lang="en-US" dirty="0" smtClean="0"/>
              <a:t>Sign in</a:t>
            </a:r>
            <a:endParaRPr lang="en-US" dirty="0"/>
          </a:p>
          <a:p>
            <a:r>
              <a:rPr lang="en-US" dirty="0" smtClean="0"/>
              <a:t>Top and bottom menu bars</a:t>
            </a:r>
          </a:p>
          <a:p>
            <a:r>
              <a:rPr lang="en-US" dirty="0" smtClean="0"/>
              <a:t>Bulletins</a:t>
            </a:r>
          </a:p>
          <a:p>
            <a:pPr lvl="1"/>
            <a:r>
              <a:rPr lang="en-US" dirty="0" smtClean="0"/>
              <a:t>New post</a:t>
            </a:r>
          </a:p>
          <a:p>
            <a:pPr lvl="1"/>
            <a:r>
              <a:rPr lang="en-US" dirty="0" smtClean="0"/>
              <a:t>List of posts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6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40818" cy="4351338"/>
          </a:xfrm>
        </p:spPr>
        <p:txBody>
          <a:bodyPr/>
          <a:lstStyle/>
          <a:p>
            <a:r>
              <a:rPr lang="en-US" dirty="0"/>
              <a:t>Request</a:t>
            </a:r>
          </a:p>
          <a:p>
            <a:pPr lvl="1"/>
            <a:r>
              <a:rPr lang="en-US" dirty="0"/>
              <a:t>Grabs text from all fields</a:t>
            </a:r>
          </a:p>
          <a:p>
            <a:pPr lvl="1"/>
            <a:r>
              <a:rPr lang="en-US" dirty="0"/>
              <a:t>Add text to a user object</a:t>
            </a:r>
          </a:p>
          <a:p>
            <a:pPr lvl="1"/>
            <a:r>
              <a:rPr lang="en-US" dirty="0"/>
              <a:t>Translate it into a JSON formatted string</a:t>
            </a:r>
          </a:p>
          <a:p>
            <a:pPr lvl="1"/>
            <a:r>
              <a:rPr lang="en-US" dirty="0"/>
              <a:t>Send in POST request</a:t>
            </a:r>
          </a:p>
          <a:p>
            <a:r>
              <a:rPr lang="en-US" dirty="0"/>
              <a:t>Response</a:t>
            </a:r>
          </a:p>
          <a:p>
            <a:pPr lvl="1"/>
            <a:r>
              <a:rPr lang="en-US" dirty="0"/>
              <a:t>Read Status Code</a:t>
            </a:r>
          </a:p>
          <a:p>
            <a:pPr lvl="1"/>
            <a:r>
              <a:rPr lang="en-US" dirty="0"/>
              <a:t>Display errors if any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14" y="286602"/>
            <a:ext cx="6557754" cy="6066800"/>
          </a:xfrm>
        </p:spPr>
      </p:pic>
    </p:spTree>
    <p:extLst>
      <p:ext uri="{BB962C8B-B14F-4D97-AF65-F5344CB8AC3E}">
        <p14:creationId xmlns:p14="http://schemas.microsoft.com/office/powerpoint/2010/main" val="10083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40818" cy="4351338"/>
          </a:xfrm>
        </p:spPr>
        <p:txBody>
          <a:bodyPr/>
          <a:lstStyle/>
          <a:p>
            <a:r>
              <a:rPr lang="en-US" dirty="0"/>
              <a:t>Request</a:t>
            </a:r>
          </a:p>
          <a:p>
            <a:pPr lvl="1"/>
            <a:r>
              <a:rPr lang="en-US" dirty="0"/>
              <a:t>Similar to Sign In, but many more fields</a:t>
            </a:r>
          </a:p>
          <a:p>
            <a:pPr lvl="1"/>
            <a:r>
              <a:rPr lang="en-US" dirty="0"/>
              <a:t>Some simple input validation</a:t>
            </a:r>
          </a:p>
          <a:p>
            <a:r>
              <a:rPr lang="en-US" dirty="0"/>
              <a:t>Response</a:t>
            </a:r>
          </a:p>
          <a:p>
            <a:pPr lvl="1"/>
            <a:r>
              <a:rPr lang="en-US" dirty="0" err="1"/>
              <a:t>Recieves</a:t>
            </a:r>
            <a:r>
              <a:rPr lang="en-US" dirty="0"/>
              <a:t> response and displays any necessary information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84"/>
          <a:stretch/>
        </p:blipFill>
        <p:spPr>
          <a:xfrm>
            <a:off x="5255517" y="286603"/>
            <a:ext cx="6436949" cy="6098155"/>
          </a:xfrm>
        </p:spPr>
      </p:pic>
    </p:spTree>
    <p:extLst>
      <p:ext uri="{BB962C8B-B14F-4D97-AF65-F5344CB8AC3E}">
        <p14:creationId xmlns:p14="http://schemas.microsoft.com/office/powerpoint/2010/main" val="16956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320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Who’s Home</vt:lpstr>
      <vt:lpstr>Overview</vt:lpstr>
      <vt:lpstr>Who’s Home Project Summary</vt:lpstr>
      <vt:lpstr>Client Overview</vt:lpstr>
      <vt:lpstr>Technologies</vt:lpstr>
      <vt:lpstr>PowerPoint Presentation</vt:lpstr>
      <vt:lpstr>Features</vt:lpstr>
      <vt:lpstr>Sign In</vt:lpstr>
      <vt:lpstr>Sign Up</vt:lpstr>
      <vt:lpstr>Devops (A necessary evil)</vt:lpstr>
      <vt:lpstr>Server Overview</vt:lpstr>
      <vt:lpstr>File Structure</vt:lpstr>
      <vt:lpstr>User Signup</vt:lpstr>
      <vt:lpstr>User Sign In</vt:lpstr>
      <vt:lpstr>Sign In Example Request</vt:lpstr>
      <vt:lpstr>Testing</vt:lpstr>
      <vt:lpstr>Live Demo</vt:lpstr>
      <vt:lpstr>Going Forward</vt:lpstr>
      <vt:lpstr>Sprint #3 (Winter Term)</vt:lpstr>
      <vt:lpstr>Question |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Laughing Man</dc:creator>
  <cp:lastModifiedBy>The Laughing Man</cp:lastModifiedBy>
  <cp:revision>12</cp:revision>
  <dcterms:created xsi:type="dcterms:W3CDTF">2016-12-04T23:22:20Z</dcterms:created>
  <dcterms:modified xsi:type="dcterms:W3CDTF">2016-12-05T01:52:32Z</dcterms:modified>
</cp:coreProperties>
</file>