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6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6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4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8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7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0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Interaction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Script to insert database values based on user workflow</a:t>
            </a:r>
          </a:p>
          <a:p>
            <a:r>
              <a:rPr lang="en-US" dirty="0"/>
              <a:t>Multi-threaded</a:t>
            </a:r>
          </a:p>
          <a:p>
            <a:r>
              <a:rPr lang="en-US" dirty="0"/>
              <a:t>Can </a:t>
            </a:r>
            <a:r>
              <a:rPr lang="en-US"/>
              <a:t>simulate multiple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6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Creation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iterations</a:t>
            </a:r>
          </a:p>
          <a:p>
            <a:r>
              <a:rPr lang="en-US" dirty="0"/>
              <a:t>First was basic representation of database</a:t>
            </a:r>
          </a:p>
          <a:p>
            <a:r>
              <a:rPr lang="en-US" dirty="0"/>
              <a:t>Second added constraints to certain columns</a:t>
            </a:r>
          </a:p>
          <a:p>
            <a:r>
              <a:rPr lang="en-US" dirty="0"/>
              <a:t>Third Fixed some incorrect tables (Locations) changed Password from varchar(32) to CHAR(64) for 256 bit encryption</a:t>
            </a:r>
          </a:p>
          <a:p>
            <a:r>
              <a:rPr lang="en-US" dirty="0"/>
              <a:t>Fourth Changed INT to BIGINT for </a:t>
            </a:r>
            <a:r>
              <a:rPr lang="en-US" dirty="0" err="1"/>
              <a:t>UserID’s</a:t>
            </a:r>
            <a:r>
              <a:rPr lang="en-US" dirty="0"/>
              <a:t> and </a:t>
            </a:r>
            <a:r>
              <a:rPr lang="en-US" dirty="0" err="1"/>
              <a:t>GroupID’s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3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Installed MySQL</a:t>
            </a:r>
          </a:p>
          <a:p>
            <a:pPr lvl="1"/>
            <a:r>
              <a:rPr lang="en-US" dirty="0"/>
              <a:t>Created a single profile with limited privileges for everyone on the team</a:t>
            </a:r>
          </a:p>
          <a:p>
            <a:r>
              <a:rPr lang="en-US" dirty="0"/>
              <a:t>Installed SSH</a:t>
            </a:r>
          </a:p>
          <a:p>
            <a:pPr lvl="1"/>
            <a:r>
              <a:rPr lang="en-US" dirty="0"/>
              <a:t>Created an account for each member on the team</a:t>
            </a:r>
          </a:p>
          <a:p>
            <a:r>
              <a:rPr lang="en-US" dirty="0"/>
              <a:t>Installed Node.js</a:t>
            </a:r>
          </a:p>
          <a:p>
            <a:r>
              <a:rPr lang="en-US" dirty="0"/>
              <a:t>Port Forwarding</a:t>
            </a:r>
          </a:p>
        </p:txBody>
      </p:sp>
    </p:spTree>
    <p:extLst>
      <p:ext uri="{BB962C8B-B14F-4D97-AF65-F5344CB8AC3E}">
        <p14:creationId xmlns:p14="http://schemas.microsoft.com/office/powerpoint/2010/main" val="310878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95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User Interaction Script</vt:lpstr>
      <vt:lpstr>Database Creation Script</vt:lpstr>
      <vt:lpstr>Server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Interaction Script</dc:title>
  <dc:creator>Cristopher Laney</dc:creator>
  <cp:lastModifiedBy>Cristopher Laney</cp:lastModifiedBy>
  <cp:revision>3</cp:revision>
  <dcterms:created xsi:type="dcterms:W3CDTF">2016-11-13T19:26:30Z</dcterms:created>
  <dcterms:modified xsi:type="dcterms:W3CDTF">2016-11-13T20:46:01Z</dcterms:modified>
</cp:coreProperties>
</file>