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2"/>
    </p:embeddedFont>
    <p:embeddedFont>
      <p:font typeface="Google Sans" panose="020B0503030502040204" pitchFamily="34" charset="0"/>
      <p:regular r:id="rId13"/>
      <p:bold r:id="rId14"/>
      <p:italic r:id="rId15"/>
      <p:boldItalic r:id="rId16"/>
    </p:embeddedFont>
    <p:embeddedFont>
      <p:font typeface="Lora" pitchFamily="2" charset="77"/>
      <p:regular r:id="rId17"/>
      <p:bold r:id="rId18"/>
      <p:italic r:id="rId19"/>
      <p:boldItalic r:id="rId20"/>
    </p:embeddedFont>
    <p:embeddedFont>
      <p:font typeface="Quattrocento Sans" panose="020B05020500000200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9252"/>
  </p:normalViewPr>
  <p:slideViewPr>
    <p:cSldViewPr snapToGrid="0" snapToObjects="1">
      <p:cViewPr varScale="1">
        <p:scale>
          <a:sx n="152" d="100"/>
          <a:sy n="152" d="100"/>
        </p:scale>
        <p:origin x="1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3:45:3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3:48:25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24575,'0'45'0,"0"-5"0,0-2 0,0 14 0,0-3 0,0 24 0,0 0 0,0-23 0,0 1 0,0-33 0,0 5 0,0-15 0,0 2 0,0-4 0,0 2 0,0 0 0,3 4 0,-3 4 0,3 13 0,-3 1 0,0 8 0,0-8 0,0-6 0,0-9 0,0-7 0,0-3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3:48:2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 24575,'-6'5'0,"4"0"0,-6 3 0,-3 20 0,-4 0 0,-6 18 0,1-1 0,1-5 0,-4 22 0,2-13 0,5-5 0,2-2 0,8-28 0,1 9 0,3-8 0,2-6 0,0 10 0,0-12 0,0 19 0,0-15 0,2 12 0,-1-8 0,4 1 0,0 12 0,3 3 0,4-1 0,-4-7 0,4-3 0,-5-9 0,-1 2 0,-3-5 0,-1-5 0,1 1 0,2-3 0,-2 4 0,4-5 0,-3 3 0,3-1 0,6-1 0,-4 1 0,6-2 0,0 0 0,1 0 0,0 0 0,3-3 0,-3 2 0,5-8 0,-5 3 0,-1-4 0,0-1 0,-4 5 0,4-6 0,0 3 0,-3-2 0,7-38 0,-12 29 0,1-27 0,-8 36 0,0 1 0,0-1 0,0-4 0,0 6 0,0-6 0,0 7 0,0 0 0,-2 0 0,-1 5 0,-3 1 0,1-1 0,-3 3 0,-4-3 0,-12 3 0,6 0 0,-5 0 0,0 5 0,5-1 0,-18 1 0,14 1 0,-14 3 0,14-1 0,-6 4 0,14-8 0,0 4 0,1-1 0,1 2 0,-3-1 0,7-5 0,-2 2 0,2-2 0,-1 2 0,-1 1 0,2-3 0,-3 4 0,3-4 0,-2 5 0,4-3 0,-2-2 0,3 2 0,2-4 0,1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3:48:3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24575,'0'-5'0,"0"0"0,2-1 0,1 1 0,0 0 0,2 0 0,0 2 0,3-2 0,1 2 0,1-2 0,-2-1 0,0 1 0,0 2 0,-3 1 0,23-3 0,-3 3 0,29-3 0,-7 5 0,17 6 0,-7 5 0,-14-1 0,-4 13 0,-22-11 0,10 15 0,-12-13 0,3 4 0,-11 5 0,-1-5 0,-2 10 0,-4-8 0,0 9 0,0 1 0,0 8 0,0-8 0,-8 6 0,-4 2 0,-20 12 0,8-2 0,-15 3 0,6-2 0,4-6 0,1-7 0,13-13 0,7-13 0,0-1 0,3-2 0,0-1 0,-1-1 0,20-2 0,-10-1 0,16-2 0,-8 0 0,-2 0 0,17 0 0,6 0 0,-1 0 0,28-5 0,-19-1 0,15-1 0,-10-2 0,-16 5 0,-2-7 0,-8 3 0,-4 1 0,-3 4 0,-6 1 0,-4 1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3:48:36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37 259 24575,'0'12'0,"0"-2"0,0 9 0,0-3 0,-3 5 0,2-1 0,-2 8 0,3 2 0,0 0 0,0-6 0,0-5 0,0-7 0,0 7 0,0-9 0,0 4 0,0-8 0,0 8 0,0-7 0,0 5 0,0-6 0,3-1 0,3 7 0,1-3 0,2 6 0,-4-4 0,3 0 0,-2-1 0,1-1 0,-1-2 0,1-1 0,-1-1 0,9-2 0,-6-1 0,6-2 0,8 0 0,-5 0 0,10-3 0,-8 3 0,1-3 0,-8 3 0,-1-3 0,-4 0 0,-2 0 0,2-1 0,-5 1 0,4 0 0,-4-2 0,12-2 0,-8-1 0,7-2 0,-6 0 0,3 2 0,-5-1 0,1-1 0,-4 4 0,2-4 0,4-2 0,-3 0 0,3-3 0,-3 0 0,1-1 0,-1-4 0,-2-8 0,-1 5 0,-3-5 0,0 8 0,0-1 0,-6-46 0,-10 2 0,-3-26 0,-4 34 0,12 26 0,2 21 0,9 2 0,-5 6 0,2-4 0,-5-1 0,2 1 0,-4-4 0,4 4 0,-1 0 0,1 4 0,1 2 0,0 0 0,-3 0 0,0 2 0,0 1 0,-7 3 0,6 0 0,-10 0 0,2 0 0,-3 1 0,4-1 0,-3 4 0,9-4 0,-4 3 0,8-6 0,-21 27 0,15-21 0,-16 23 0,20-24 0,0 1 0,3-2 0,-1-4 0,-1 4 0,1-5 0,-2 2 0,5-4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3:48:3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24575,'0'8'0,"0"2"0,3 2 0,-2 12 0,2-1 0,-3 5 0,0 0 0,0 2 0,0 8 0,0 15 0,0-3 0,0 5 0,0-9 0,0 0 0,0 2 0,0-9 0,0-3 0,4-8 0,-3-10 0,3 5 0,-2-12 0,-1 0 0,4 4 0,-1 1 0,3 4 0,-3-4 0,-1 3 0,-3-9 0,0 2 0,0-9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3:48:3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24575,'9'0'0,"-2"0"0,5 3 0,-5 0 0,5 0 0,-4 2 0,0-2 0,3 2 0,0 1 0,-1-1 0,1-2 0,-1-1 0,1 1 0,0-3 0,-3 5 0,0-4 0,-5 6 0,-5 11 0,-9 15 0,4 7 0,-3 6 0,4-16 0,5 6 0,-5 10 0,6-12 0,-5 25 0,1-35 0,-7 28 0,7-20 0,-1 2 0,5-12 0,0-11 0,0 0 0,0-3 0,0 6 0,0-4 0,0 9 0,0-3 0,0 12 0,0-10 0,0 5 0,0-15 0,0 0 0,-2-8 0,1 2 0,-1-4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3:48:39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24575,'12'0'0,"-5"0"0,28 0 0,6 0 0,40 0 0,-4-10-679,19 1 679,-13-15 0,0 10 0,-10-8 68,-10 4-68,8-6 0,-11 1 0,11 9 0,-36 5 0,-4 9 508,-23 0-508,0 0 103,-3 0-103,-2 2 0,0-1 0,-3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3:48:29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24575,'0'8'0,"0"4"0,0 12 0,0 14 0,0 9 0,0 1 0,0-2 0,0 0 0,-5 1 0,4 1 0,-4-10 0,5-14 0,0-12 0,0-2 0,0-4 0,0 9 0,0-6 0,0 18 0,0-1 0,0 12 0,0-13 0,0 3 0,0-19 0,0 3 0,0-7 0,0-2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3:48:30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24575,'0'5'0,"0"3"0,0 0 0,0 15 0,0-10 0,0 22 0,0-9 0,0 4 0,-4 6 0,3-18 0,-11 17 0,9-9 0,-10 19 0,8-5 0,-1 6 0,-3-8 0,8 0 0,-3-12 0,4 1 0,0-16 0,2 4 0,-1-6 0,4 1 0,1 2 0,1 4 0,4 12 0,-4-12 0,0 6 0,-2-13 0,4 6 0,1 1 0,2 0 0,-2-4 0,0-2 0,-4-1 0,2 1 0,-1-1 0,-1-2 0,16-4 0,-13 0 0,18-6 0,-18 2 0,10-2 0,-2 0 0,-1 2 0,3-5 0,-7 3 0,3-3 0,0 0 0,1-3 0,12-4 0,-10 2 0,5-2 0,-15 4 0,2-1 0,6-9 0,-6 6 0,23-20 0,-19 14 0,9-8 0,-11 12 0,-7 5 0,4-5 0,-4 3 0,2-7 0,-1 3 0,1-5 0,-3 1 0,-1 0 0,-3 6 0,0 0 0,0 8 0,-3-9 0,-1 6 0,-2-10 0,0 7 0,-2-3 0,2 4 0,-4 1 0,4-1 0,-2 0 0,3 1 0,0 1 0,-3-1 0,5 4 0,-7-1 0,6 1 0,-6-1 0,2 1 0,0-2 0,0 0 0,-4-1 0,3 0 0,-4 0 0,5 4 0,3 0 0,-3-3 0,3 2 0,-3 1 0,3 0 0,-1 4 0,1-3 0,0 1 0,-4-9 0,2 5 0,-2-5 0,2 4 0,1 2 0,-12-12 0,10 10 0,-10-5 0,10 11 0,-1 2 0,2 0 0,1 0 0,-1-3 0,-2 3 0,1-3 0,-2 3 0,2 0 0,-1 0 0,-1 0 0,2 3 0,-15 6 0,5-2 0,-10 8 0,8-7 0,6-1 0,2-2 0,7-4 0,2 1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3:48:40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24575,'3'12'0,"-2"2"0,8 6 0,-7 8 0,9 10 0,-10 10 0,8-1 0,-8 15 0,3-20 0,-4 27 0,0-20 0,0 22 0,-4-21 0,3 3 0,-3-23 0,4-10 0,0-11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3:48:06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17 24575,'-5'-3'0,"0"0"0,-1 3 0,-1-2 0,1 1 0,-2-1 0,-4 2 0,-2 0 0,1 0 0,-6 0 0,12-3 0,-7 3 0,8-2 0,-2 2 0,0 0 0,0 0 0,0 0 0,-2 0 0,4 0 0,-2 0 0,3 0 0,-1 0 0,1 0 0,-3 0 0,3 0 0,-1 2 0,-1 3 0,6 16 0,-10-3 0,10 18 0,-5-6 0,6 15 0,0-13 0,0 12 0,0-22 0,0 7 0,0-13 0,0 3 0,0-3 0,4 12 0,-3-5 0,3 5 0,-4-8 0,0-4 0,4 11 0,0-9 0,1 18 0,-2-14 0,-3 22 0,0-12 0,0 14 0,0-8 0,0 0 0,0 7 0,0 11 0,0-7 0,0 21 0,0-13 0,0 16 0,0-8 0,0-2 0,0 8 0,0-3 0,0 12 0,0-7 0,0 8 0,0-6 0,0 14 0,0-30 0,0 18 0,0-11 0,0 9 0,0 21 0,0-30 0,0 1 0,0-7 0,0-1-386,0 12 0,0-1 386,0 29 0,0-8 0,0-16 0,0-4 0,0-24 0,0-1 0,0 0 0,0-14 0,0 19 772,0-19-772,0 30 0,0-13 0,0 22 0,0-13 0,0 5 0,0-8 0,0-7 0,0-2 0,0-1 0,0 12 0,0-15 0,0 3 0,0-24 0,0-5 0,0 3 0,0-7 0,0 7 0,0-3 0,0 12 0,0-12 0,0 4 0,0-1 0,0-3 0,0 8 0,0 3 0,0-9 0,0 10 0,0 0 0,0 2 0,0 8 0,0-8 0,0-6 0,0-4 0,0-4 0,0 0 0,0 3 0,0-7 0,0 3 0,0 0 0,0-4 0,0 4 0,5 8 0,-4-5 0,3 18 0,-4-18 0,0 25 0,0 8 0,0 0 0,4 11 0,-3-16 0,8 1 0,-8 9 0,4-17 0,-5-3 0,0-20 0,0 19 0,0-15 0,0 16 0,0-8 0,0-12 0,0 6 0,0-14 0,0 1 0,0 1 0,0-4 0,0 1 0,0-1 0,0-1 0,0 0 0,0 1 0,0 1 0,3 2 0,-3-1 0,5 2 0,-4 3 0,1 3 0,-2 4 0,0 0 0,0-3 0,0-3 0,0 9 0,2-9 0,-1 9 0,1-4 0,-2-6 0,3 7 0,-3-9 0,3-1 0,-3-1 0,0-2 0,0 1 0,0-2 0,0 2 0,0-3 0,0 0 0,0 1 0,0 29 0,0-20 0,0 28 0,0-31 0,0 3 0,0 0 0,0-6 0,0 10 0,0-12 0,0 7 0,0-8 0,0 6 0,0-5 0,0 3 0,0-5 0,0 1 0,0-1 0,0 3 0,0-3 0,0 3 0,0-2 0,0-1 0,0 3 0,0-3 0,0 3 0,0-3 0,0 1 0,0-1 0,0 0 0,0 1 0,0-1 0,0 0 0,0 1 0,0-1 0,0 0 0,0 1 0,0-1 0,0 0 0,0 1 0,0-1 0,0 0 0,0 1 0,0-1 0,2 0 0,-1 1 0,1-1 0,0-2 0,1-1 0,3-2 0,6 6 0,-3-2 0,4 3 0,1-5 0,-5 1 0,6-3 0,-6 3 0,-2-3 0,-1 0 0,-1 2 0,0-1 0,1 1 0,-1 0 0,0-1 0,1 4 0,-1-5 0,0 3 0,3-1 0,-2 1 0,2 0 0,-3 2 0,0-5 0,1 3 0,1-1 0,2-2 0,-1 5 0,0-4 0,-3 4 0,0-5 0,0 3 0,1-3 0,-1-3 0,-2 3 0,-1-3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3:48:42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6 24575,'3'-3'0,"-3"3"0,-3-3 0,-24 3 0,9 3 0,-26-2 0,26 5 0,-4-3 0,11 2 0,3 0 0,0-2 0,5 2 0,-2-5 0,5 5 0,-7-2 0,3 0 0,-1 2 0,0-2 0,4 4 0,-3 2 0,3 6 0,-4-4 0,5 4 0,-5-4 0,4 0 0,-4 4 0,4-4 0,-2 4 0,3-4 0,0 0 0,0 4 0,0-4 0,0 4 0,0 0 0,0 1 0,0 5 0,0-1 0,0-6 0,0 0 0,0-1 0,0 3 0,0-2 0,0 0 0,0-8 0,0 2 0,0-3 0,0 0 0,0 1 0,0-1 0,0 0 0,0 1 0,-2-1 0,1 0 0,-1 0 0,-1-2 0,3 2 0,-2-7 0,2-1 0,2-5 0,3-2 0,5-5 0,2-2 0,5 0 0,-3-2 0,1 8 0,2-5 0,-8 12 0,3-4 0,-7 7 0,1-1 0,-3 4 0,4 1 0,-4 3 0,7 1 0,-4 2 0,4-1 0,-4 0 0,4-1 0,-4-1 0,4 2 0,-6-3 0,10 4 0,-12-3 0,9 3 0,-8-3 0,0-1 0,4 3 0,-3-2 0,7 8 0,-5-5 0,3 6 0,-3-6 0,-1 1 0,-2 2 0,-1 0 0,-2 1 0,3-3 0,-3-4 0,3 1 0,-3 1 0,-3-2 0,3 8 0,-5-4 0,4 2 0,-6-2 0,4-1 0,-5 1 0,0 1 0,2 0 0,-19 9 0,16-9 0,-14 7 0,18-13 0,-1-2 0,-1 0 0,1-3 0,-2 2 0,0 1 0,3 2 0,-3-2 0,0 0 0,0-3 0,0 2 0,-7-2 0,6 3 0,-10 0 0,7-2 0,-3 2 0,7-1 0,0-1 0,-4 4 0,2-4 0,-4 2 0,3-1 0,3-1 0,0-1 0,5-1 0,1-1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3:48:45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24575,'3'-3'0,"2"1"0,1 2 0,16 0 0,-10 0 0,22 0 0,-16 3 0,4 0 0,-3 4 0,-12-2 0,11 2 0,-8-2 0,9 2 0,-7-4 0,3 0 0,-5-3 0,1 0 0,-3 0 0,2 0 0,-1 0 0,-1 0 0,2 0 0,-4 0 0,4 0 0,-4 0 0,40 0 0,-9-5 0,18 1 0,-19-2 0,-16 0 0,-3 5 0,-5-2 0,-4 1 0,-3 2 0,3-3 0,-2 3 0,1 0 0,-1 0 0,-1 0 0,3 0 0,-2 0 0,1 3 0,1-3 0,0 7 0,1-3 0,1 6 0,-4-4 0,4 4 0,-4-4 0,1 4 0,1-2 0,-2 3 0,8 11 0,-7-4 0,7 18 0,-6-5 0,2 14 0,1 11 0,1 9 0,0 16-497,-2-33 0,-1 2 497,-2 4 0,2 3-896,11 29 0,1 2 896,-11-19 0,0 0 0,9 7 0,2-2-254,-11-20 1,0-3 253,15 31 0,-5 1 0,-2-2 0,-6-16 0,0-1 876,0 7-876,-2-20 1830,2 18-1830,-7-21 587,6 15-587,-5 3 0,1 7 0,-1-8 0,-1 6 0,-4-6 0,5 0 0,-6-2 0,0 25 0,0-24 0,0 24 0,0-41 0,0 7 0,0-7 0,0 17 0,0-7 0,0 14 0,-6-6 0,5 0 0,-9-1 0,2 23 0,2-24 0,-1 24 0,7-47 0,0 11 0,0-19 0,0 14 0,0 0 0,0 1 0,0-7 0,0 4 0,6 9 0,-4-9 0,3 18 0,-5-17 0,0 3 0,0 32 0,0-18 0,0 2 0,0-4 0,0-19 0,0 7 0,5-4 0,-4-6 0,3 1 0,1 15 0,-4-14 0,4 5 0,-5-14 0,0 5 0,0-14 0,0 6 0,0-8 0,0-4 0,0 4 0,0-4 0,5 20 0,-4 4 0,4 7 0,0 7 0,2 1 0,-1 3 0,-1 5 0,-5-16 0,0-1 0,5-8 0,-4 0 0,3 0 0,-4-8 0,0 6 0,4-6 0,-3 8 0,6-8 0,-2 6 0,-1-14 0,5 22 0,-7-24 0,6 15 0,-8-11 0,3-2 0,-3 6 0,0-12 0,0 11 0,0-9 0,0 10 0,0-12 0,0 12 0,0-15 0,0 10 0,0-15 0,0 0 0,0 0 0,0 0 0,0 0 0,0 0 0,0-3 0,0 1 0,0-1 0,0 0 0,0 1 0,0-1 0,0 0 0,0 1 0,0-1 0,-2-2 0,-1-1 0,-2-2 0,-1 0 0,1 0 0,-38 0 0,28 0 0,-31 0 0,34 0 0,0 0 0,-1 0 0,3 0 0,2 0 0,2-2 0,-3 1 0,5-1 0,-4 2 0,1-3 0,1 1 0,-4-1 0,1 0 0,-1 3 0,-1 0 0,3 0 0,-7 0 0,8 0 0,-5 0 0,7 0 0,0-2 0,-1 1 0,-13-5 0,3 5 0,-12-7 0,12 8 0,1-3 0,7 3 0,0 0 0,0 0 0,2 0 0,-1 0 0,1-3 0,1 0 0,0 0 0,2 1 0,0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3:48:57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5:32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33 24575,'-14'0'0,"0"-5"0,6 4 0,-7-7 0,5 7 0,-8-2 0,8 1 0,-5 1 0,5-1 0,1 2 0,-13-4 0,13 3 0,-13-4 0,16 5 0,-1 0 0,1 0 0,1 0 0,0 0 0,-1 0 0,-1 0 0,1 0 0,-2 0 0,3 0 0,-3 0 0,2 0 0,-2 0 0,3 0 0,-3 0 0,0 0 0,0 0 0,-2 0 0,1 0 0,-1 0 0,1 0 0,2 0 0,1 0 0,-1 0 0,1 0 0,-3 9 0,0 3 0,1 16 0,-9 10 0,-1 17 0,-4 3 0,-2 13 0,-1 10-426,12-32 0,0 2 426,2 0 0,1 1 0,-3 5 0,0 0 0,-7 36 0,6-40 0,1 1 0,-14 38 0,7-1 0,1 6 0,12-20 0,1 12 0,6-1 0,0-34 0,0 1 0,0 4 0,0 2-623,0 14 0,0 0 623,0-13 0,0-1 0,0 12 0,0 2 0,0-7 0,0 0 0,0 5 0,0 0 0,0 3 0,0 0 0,0-3 0,0-2 0,0-2 0,0-1 0,1 1 0,-2 4 0,-1 15 0,-2 0 0,1-15 0,-2 1 0,-1 13 0,-1 0 0,2-18 0,2-4 0,-1-8 0,2-1 0,1 9 0,2 0 0,-1-6 0,0 1 0,0 3 0,0 2 0,0 2 0,0 0 0,0-3 0,0-1 0,0 0 0,0 0-397,0-8 0,0 0 397,0 7 0,0-1 0,0 34 0,0-34 0,0 0 0,0 26-185,0 9 185,0-30 0,0 5 755,0-14-755,0 6 1231,0-7-1231,0-9 875,0-1-875,0 0 216,0 1-216,0 1 0,0-2 0,0-16 0,0-2 0,0-12 0,2-3 0,-1-6 0,1-1 0,1 6 0,1 1 0,-1 8 0,1-8 0,-4-1 0,0-6 0,0 6 0,3 1 0,1 16 0,1-7 0,2 6 0,-6-14 0,4 0 0,-4-8 0,1 2 0,-2-3 0,2 0 0,-1 3 0,1-2 0,1-1 0,-3 0 0,5-2 0,-2 0 0,2 2 0,-2-2 0,2 2 0,-2 0 0,2-2 0,1 2 0,-1 0 0,0 1 0,0 2 0,-2-3 0,5 3 0,-3 12 0,3-6 0,2 9 0,-7-15 0,4-3 0,-4-2 0,3-3 0,1 0 0,14 4 0,-3 0 0,10 1 0,-12-2 0,-4-3 0,11 4 0,0-3 0,15 4 0,0-5 0,-8 0 0,6 0 0,-14 0 0,6 0 0,1 0 0,-14 0 0,3 0 0,-16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5:36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311 121 24575,'6'0'0,"-1"0"0,0 0 0,-2-2 0,0-15 0,-3 5 0,0-15 0,0 11 0,0 2 0,-3 5 0,0 4 0,-2 2 0,0-2 0,-1 2 0,3-2 0,-1 5 0,1-3 0,-3 3 0,1 0 0,0 0 0,-1 0 0,1 0 0,0 0 0,-1 0 0,-1 0 0,-2 3 0,-1-3 0,-5 9 0,3-6 0,-3 4 0,0-2 0,6-4 0,-6 5 0,9-3 0,-4-1 0,2 3 0,0-2 0,-17 15 0,13-10 0,-12 10 0,19-13 0,0 1 0,2-1 0,1 0 0,-3 3 0,2-2 0,-6 8 0,3-7 0,-1 8 0,5-7 0,-3 15 0,4-5 0,-3 10 0,2-14 0,1 4 0,-1-11 0,4 8 0,-1-3 0,1 0 0,7 15 0,1-1 0,15 15 0,-4-3 0,8-1 0,3 3 0,-9-14 0,18 16 0,-10-13 0,13 9 0,-6-7 0,-11-11 0,-11-4 0,-8-11 0,0-2 0,-2 4 0,8 0 0,-5 2 0,6 0 0,-4-4 0,-3-2 0,2 4 0,-4-5 0,4 5 0,3-1 0,-4 1 0,6 2 0,-9-4 0,-1 0 0,2 1 0,-3 6 0,2-5 0,-3 7 0,-3-8 0,0 2 0,-3 8 0,-1-1 0,-15 21 0,4-5 0,-21 7 0,8 3 0,-1-17 0,9 2 0,11-18 0,2 0 0,1-5 0,1-1 0,0-2 0,-1-2 0,1 1 0,-18-16 0,-11-8 0,5 2 0,-3-4 0,24 19 0,-1 0 0,2 0 0,1 3 0,3-1 0,1 1 0,-3-3 0,2 0 0,-9-7 0,8 6 0,-2-6 0,4 7 0,1-3 0,-1-11 0,2 8 0,0-9 0,0 12 0,0-11 0,2 8 0,-1-13 0,4 15 0,-2 0 0,2 2 0,0 6 0,1-3 0,-1 4 0,3-5 0,0 2 0,0-1 0,2 1 0,-1-1 0,1-2 0,1-1 0,-3 1 0,2-1 0,-1 4 0,-1-1 0,6-2 0,-4 0 0,5-3 0,-3-3 0,-1 3 0,0-3 0,1 0 0,-3 4 0,2-4 0,-1 0 0,-1 3 0,0-3 0,-6 4 0,1 3 0,-3 0 0,4 3 0,-5 0 0,3-1 0,-3 1 0,0 0 0,0-3 0,0 2 0,0-1 0,2-1 0,-1 0 0,4-7 0,-2 5 0,3-2 0,-1 4 0,-2-4 0,2 0 0,-2 0 0,0-3 0,-1 6 0,-2-4 0,0 6 0,0 1 0,0 1 0,0 0 0,-2-1 0,1 1 0,-6-3 0,4 2 0,-3-1 0,4-1 0,2 2 0,-2-4 0,1 4 0,-4-2 0,5 3 0,-5 2 0,2-2 0,-9-1 0,5-1 0,-12-5 0,10 6 0,-1-1 0,5 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5:38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1151 0 24575,'-26'15'0,"11"-11"0,-30 11 0,-14-15 0,-10 0 0,-28 0-1566,14 0 1566,21 0 0,-6 0 0,-21-1 0,-3 2 0,9 2 0,0 0 0,-5-3 0,10 1 0,9 8 380,33-6-380,30 5 0,4-2 0,2 1 0,0 1 0,2 0 1186,-1 1-1186,1 1 0,-2 2 0,0 0 0,0 7 0,0 5 0,0-2 0,4 14 0,1-13 0,4 13 0,-5-14 0,12 37 0,-14-37 0,10 21 0,-12-37 0,0 1 0,0-1 0,2 0 0,1-6 0,3-3 0,6-3 0,1-4 0,8 3 0,10-15 0,-13 13 0,8-9 0,-15 13 0,4 2 0,1 1 0,4 2 0,-4-3 0,11 3 0,-1-2 0,20 2 0,1 4 0,9 8 0,-1 5 0,-15 1 0,12 8 0,-20-8 0,16 14 0,-21-15 0,8 19 0,-14-14 0,3 10 0,-6-8 0,1 0 0,-10 6 0,7-10 0,-12 1 0,-2 46 0,-2-32 0,0 50 0,0-55 0,-6-2 0,-10 3 0,0-8 0,-7 8 0,11-17 0,-1 5 0,4-12 0,-2 5 0,5-7 0,-4 0 0,6 1 0,-3-3 0,-2-1 0,2-2 0,-8 0 0,7 0 0,0 0 0,-7-6 0,8 5 0,-35-22 0,19 7 0,-17-9 0,13-1 0,17 13 0,-8-5 0,10 10 0,-11-10 0,9 7 0,-3-5 0,8 11 0,5 2 0,-3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5:44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24575,'0'3'0,"0"-3"0,6 0 0,29-19 0,0 10 0,28-8 0,-23 12 0,12 5 0,-28 0 0,20 4 0,-22 0 0,14 10 0,-10 3 0,-1 0 0,-9-1 0,-8-6 0,-3-2 0,3 23 0,-5 20 0,2 16 0,-17 30-647,8-44 1,-1 2 646,-8 5 0,0 1 0,2 2 0,0 0 0,-5 1 0,-2-4-126,-10 35 126,7-14 0,2-27 0,12-28 0,-15 4 0,11-17 1284,-4 1-1284,12-7 135,3-7-135,5 3 0,16-7 0,20-3 0,-11 2 0,8-1 0,-8 6 0,6-5 0,4 4 0,-4-7 0,-16 4 0,1 0 0,-5 1 0,-4 3 0,-4 0 0,0 0 0,-2 0 0,1 0 0,-1 0 0,-1 0 0,0 0 0,1 0 0,-4 0 0,1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5:45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24575,'10'27'0,"-2"6"0,6 7 0,-9 4 0,-2-22 0,-3 30 0,5-10 0,-3 29 0,2-14 0,-4 14 0,0-21 0,0 3 0,0 1 0,0-5 0,0 7 0,0-11 0,0-15 0,9 6 0,-7 2 0,11 2 0,-12 6 0,7-8 0,-4-8 0,1 6 0,0-18 0,-4 2 0,4-10 0,-5-4 0,3-1 0,-3-2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5:48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260 207 24575,'0'-12'0,"0"-33"0,0 17 0,0-32 0,-2 42 0,1-2 0,-6 10 0,1 4 0,-2 1 0,0 2 0,1 3 0,-14 0 0,3 6 0,-18 4 0,6 7 0,7-4 0,3-4 0,12-5 0,2-1 0,-1 3 0,1-3 0,1 1 0,2-1 0,-2 0 0,0 4 0,2-3 0,-5 4 0,8-1 0,-6 6 0,3 3 0,-1 12 0,1-6 0,3 7 0,0-9 0,0 8 0,0 2 0,0 0 0,8 6 0,-3-13 0,9 13 0,-10-21 0,6 12 0,-6-20 0,5 7 0,-4-8 0,1 4 0,6 0 0,-3-2 0,14 12 0,-10-10 0,20 18 0,-14-13 0,22 21 0,-17-19 0,12 24 0,-10-18 0,4 13 0,-8-11 0,1-4 0,-10-6 0,1 1 0,4 4 0,-7-3 0,8 6 0,-6-7 0,0 4 0,-3-4 0,5 11 0,-7-9 0,4 10 0,-5-7 0,-4-1 0,4 0 0,-7 1 0,-9 46 0,-9-19 0,-18 34 0,2-33 0,4-15 0,-1 8 0,2-14 0,4 1 0,0-13 0,16-9 0,2-7 0,1 3 0,1-3 0,0 0 0,-3-5 0,0 1 0,-11-14 0,8 4 0,-17-21 0,6 2 0,-4-9 0,4 1 0,10 11 0,2-14 0,1 5 0,3-9 0,1 10 0,20-1 0,-6 16 0,16-16 0,-8 20 0,9-19 0,8 0 0,9-23 0,6-2-605,4-20 605,-2 11 0,-12-4 0,-8 11 0,-15 9 0,-6 9 0,-4 9 0,-2 14 0,-1 14 605,-3 2-605,5 6 0,2-10 0,-1 5 0,5-20 0,-5 16 0,4-16 0,3 3 0,-3 6 0,-1-3 0,-6 11 0,-3 4 0,0-4 0,2 4 0,-1-1 0,1 1 0,-2 1 0,0-3 0,0 5 0,0-2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5:49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24575,'8'-3'0,"0"3"0,-3-3 0,1 3 0,1 3 0,6-3 0,-1 5 0,7-4 0,-7 3 0,3-3 0,-5 4 0,-1-5 0,-4 5 0,0-4 0,4 4 0,-2-4 0,5 7 0,-6-5 0,-1 3 0,0-2 0,3-1 0,-4 3 0,3-4 0,-4 3 0,0-2 0,1 3 0,-3-1 0,4 0 0,-2 0 0,2 1 0,0-1 0,-2-2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3:48:10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 24575,'-8'8'0,"-3"6"0,-3 16 0,-14 5 0,2 27 0,-14 6 0,8 15 0,7-21 0,-1 0 0,-8 21 0,10-20 0,2-4 0,6-15 0,1 17 0,12-43 0,3 9 0,3-11 0,-2 4 0,7 24 0,-3-18 0,6 41 0,-2-25 0,8 21 0,1 0 0,3-13 0,0 3 0,5-12 0,9 18 0,-10-26 0,2 7 0,-17-30 0,-4-4 0,2 0 0,-3-2 0,0-3 0,1 1 0,1 1 0,-1-3 0,9 3 0,-2-6 0,8-1 0,-1-3 0,8-5 0,-10 2 0,13-12 0,-14 8 0,3-3 0,-8 8 0,-6 4 0,-4-3 0,-2 0 0,0 0 0,0 0 0,0 0 0,0 0 0,0-3 0,-2 3 0,1-2 0,-4 2 0,5-3 0,-15-51 0,9 34 0,-10-35 0,10 50 0,1 6 0,-1 1 0,1 1 0,-3-3 0,2 2 0,-1-1 0,-1 1 0,0-1 0,0 1 0,-7-3 0,8 6 0,-7 0 0,8 3 0,-4 0 0,4 0 0,-32 0 0,11 0 0,-15 0 0,20 0 0,11 0 0,3 0 0,-2 0 0,4 0 0,-2 0 0,3 0 0,-3 3 0,0 0 0,-3 2 0,3-2 0,0 2 0,5-2 0,-4 0 0,3-1 0,-3-2 0,1 2 0,1-1 0,0 1 0,2-2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5:54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24575,'8'-3'0,"2"-2"0,-4 4 0,2-1 0,-1 2 0,2 0 0,13 0 0,4-4 0,20 3 0,-6-3 0,5 4 0,-15 0 0,-1 0 0,-13 2 0,-1 1 0,-7 2 0,2 3 0,2 12 0,-2-2 0,7 18 0,-8-13 0,8 13 0,-3-6 0,-4 8 0,1-15 0,-10 4 0,1-18 0,-2 10 0,0-7 0,-6 7 0,-4 5 0,-7 6 0,-6 4 0,9-5 0,-12-2 0,17-12 0,-4 1 0,8-13 0,5 1 0,-5-3 0,4 4 0,-3-2 0,3 2 0,-4-2 0,14-1 0,-7-2 0,32 0 0,-8 0 0,19 0 0,1 0 0,9 0 0,11 0 0,-9-4 0,-11 3 0,-10-3 0,-18 4 0,9 0 0,-18 0 0,3 2 0,-7-1 0,3-1 0,-2-1 0,8-7 0,-7 4 0,8-8 0,-3 3 0,0 0 0,1 0 0,-8 6 0,-3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5:55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24575,'0'4'0,"3"4"0,-2 18 0,6 5 0,-3-1 0,1 13 0,2-10 0,-6 4 0,7-8 0,-8-9 0,8 8 0,-7 2 0,8 16 0,-8-6 0,9 13 0,-9-13 0,9 14 0,-9-22 0,4 19 0,-5-27 0,0 12 0,3-20 0,-3-1 0,5 0 0,-4-5 0,2 4 0,0-10 0,-3 3 0,3-7 0,-3 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5:57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24575,'0'5'0,"0"1"0,0 6 0,5 25 0,1 5 0,1 21 0,-2-16 0,-5 23 0,0-11 0,0 6 0,0-11 0,0-24 0,0-6 0,0-5 0,0-7 0,0 7 0,0-3 0,0 4 0,0-3 0,2-2 0,1-7 0,3 2 0,-3-4 0,1-1 0,-3-3 0,1-2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5:58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0 164 24575,'6'-24'0,"3"4"0,-8 8 0,8 3 0,-2-10 0,12-1 0,-5 3 0,9-3 0,-13 9 0,2 4 0,-7 2 0,3 5 0,-3 0 0,3 0 0,0 0 0,4 3 0,0 0 0,7 4 0,-7-4 0,8 6 0,-4-4 0,-3 2 0,2-2 0,-3-4 0,0 3 0,3 2 0,-4 2 0,5 30 0,-4-8 0,0 47 0,-8-26 0,-4 36 0,0-27 0,0 11 0,-4-24 0,0-13 0,-6-7 0,3-11 0,-13 8 0,9-9 0,-2 0 0,5-9 0,10-3 0,1-3 0,5 1 0,7-2 0,25 14 0,2-6 0,13 10 0,6-11 0,-31-2 0,36 1 0,-28-3 0,17 7 0,-17-8 0,-17 6 0,-9-7 0,-6 3 0,-1-3 0,0 0 0,1 0 0,-3 0 0,-1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6:00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191 292 24575,'3'-6'0,"4"1"0,-4 0 0,15-11 0,-7 6 0,7-9 0,1 1 0,-7 5 0,24-28 0,-24 28 0,10-17 0,-19 18 0,-3 5 0,0-5 0,0 4 0,0 0 0,-3-3 0,3 0 0,-7 3 0,3-6 0,-4 9 0,4-6 0,2 8 0,-1 0 0,0 0 0,-9 3 0,-1 3 0,-1 3 0,-5-2 0,10 1 0,-4-5 0,3 2 0,2 1 0,-7 6 0,-1 1 0,0 0 0,1-1 0,9-4 0,-1-2 0,4-1 0,-2 1 0,-3 2 0,4 3 0,-3 1 0,7-2 0,-5-1 0,4-1 0,-3 0 0,3 7 0,-1-2 0,2 17 0,0-13 0,0 8 0,0-13 0,0-2 0,0-1 0,2-1 0,-1 0 0,1 1 0,-2-1 0,5 3 0,-2 0 0,5 0 0,-3 0 0,1-3 0,29 14 0,-15-6 0,31 9 0,-21-15 0,-4-3 0,1-1 0,-15 0 0,7 4 0,-7-2 0,3 1 0,-7 0 0,2-1 0,-2 3 0,3-2 0,0 4 0,-1-2 0,13 6 0,1 13 0,6-8 0,-7 11 0,-8-16 0,-2 5 0,-4-7 0,0 3 0,-4-5 0,6 13 0,-4-9 0,2 6 0,-6-10 0,-3-4 0,0 4 0,0-2 0,0 15 0,0-9 0,-6 13 0,2-15 0,-30 19 0,16-14 0,-20 12 0,-2-4 0,-1-14 0,-27 12 0,11-12 0,9-3 0,17 2 0,11-10 0,-3-4 0,7 0 0,-6-5 0,16 3 0,-6-9 0,-1-14 0,2 9 0,-6-15 0,-3-4 0,0-3 0,-7-13 0,15 21 0,-2 7 0,12 15 0,-4-3 0,6 5 0,3-5 0,6-14 0,3 5 0,4-8 0,4 8 0,-5 2 0,4 3 0,-6-1 0,-2 11 0,2-10 0,-4 12 0,0-5 0,-6 7 0,2 2 0,0-4 0,1 6 0,-1-6 0,0 6 0,-4-4 0,3 5 0,-1-5 0,9-2 0,-5 1 0,8-3 0,-9 4 0,1 0 0,-1 2 0,-1-2 0,0 2 0,1-2 0,-1 2 0,-2 0 0,-1 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5:40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24575,'0'8'0,"3"7"0,2 6 0,-1 9 0,5 16 0,-3 10 0,6 1 0,-6 14 0,5 2 0,7 2 0,-3 14 0,8-14 0,-5 6 0,-6-24 0,11 12 0,-13-35 0,5 10 0,-12-30 0,3 0 0,-3-6 0,0 15 0,1-9 0,-3 13 0,1-18 0,-2 18 0,0-16 0,0 16 0,0-3 0,3-2 0,-2-3 0,2-10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5:41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1 24575,'-9'12'0,"-3"9"0,-5 10 0,-3 14 0,-1 3 0,-1 7 0,-1 9 0,6-15 0,-5 20 0,4-11 0,-7 22 0,6-12 0,1 11 0,1-14 0,5-8 0,0-3 0,7-9 0,5-5 0,4-2 0,2-10 0,2-7 0,7 7 0,-5-10 0,6 9 0,-4-11 0,8 8 0,-8-3 0,6-1 0,-9-5 0,2-5 0,0-1 0,-3-4 0,0 0 0,-1 0 0,2 1 0,1-1 0,1 0 0,0-4 0,3 4 0,10-4 0,6-7 0,1-2 0,7-21 0,-4 3 0,10-17 0,-4 3 0,3 1 0,-9-9 0,-2 10 0,-12 0 0,-2 2 0,-13 6 0,3 0 0,-8-6 0,0-2 0,0-2 0,-5-21 0,-2 4 0,0-16 0,-1 23 0,7-2 0,-10 22 0,9-15 0,-12-3 0,9 0 0,-12-13 0,10 27 0,-16-13 0,20 32 0,-12 0 0,12 12 0,-5-4 0,0 3 0,-3-6 0,0 4 0,-11-8 0,10 10 0,-10-7 0,16 8 0,-4 0 0,4 1 0,-2 2 0,3 0 0,0 0 0,-1 0 0,1 0 0,0 2 0,0-1 0,-3 3 0,2-3 0,-4 4 0,2-2 0,-3 0 0,0 4 0,-4-3 0,-58 41 0,38-26 0,-39 24 0,61-34 0,6-6 0,4 0 0,0-3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5:50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24575,'22'-10'0,"12"-5"0,6 4 0,5 0 0,-7 7 0,-8 7 0,6 6 0,-18-2 0,9 5 0,-17-6 0,2 2 0,-4 0 0,-3 3 0,11 20 0,-7-4 0,6 19 0,-10-8 0,-1 8 0,-4 17 0,0 12 0,-11 16 0,-3-8 0,-16-2 0,11-24 0,-14 4 0,17-21 0,-16 9 0,14-19 0,-6 9 0,11-21 0,-3 9 0,7-15 0,-2 3 0,8-7 0,-5-2 0,8-2 0,14-7 0,-7 4 0,43-16 0,-23 8 0,19-11 0,-18 13 0,-8-2 0,-4 7 0,-1 0 0,-4 0 0,0 0 0,-1 0 0,1-2 0,-3 2 0,0-3 0,0-2 0,-2 4 0,-1-3 0,-3 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5:51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24575,'10'13'0,"5"14"0,-8-11 0,5 12 0,-5-8 0,-3-4 0,3 11 0,0-9 0,-1 18 0,4-6 0,1 16 0,-4 2 0,6-8 0,-13 3 0,3-20 0,-3 5 0,0-8 0,5 8 0,-4-10 0,3 5 0,-2-15 0,1 2 0,0-4 0,0 2 0,-3 12 0,0-9 0,0 12 0,0-12 0,0-1 0,0-2 0,0 7 0,0-1 0,0 14 0,0-10 0,0 17 0,0-22 0,0 14 0,0-15 0,0 1 0,0-8 0,0-3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6:03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24575,'5'0'0,"7"0"0,2 0 0,6 3 0,-3 2 0,10 4 0,-2 1 0,6-2 0,-3 0 0,0 0 0,-6 2 0,2-2 0,-9-1 0,-7-5 0,-2 1 0,1 2 0,-4 3 0,5 3 0,0-1 0,-2 5 0,12 5 0,-8 1 0,7 11 0,-2 14 0,3 11 0,1 16 0,4 0 0,-10 0 0,10 0 0,-9 0 0,3-8 0,-11 6 0,11 10 0,-3-4-511,7 20 511,-3-14 0,-6 0 0,7 5 0,-5-13 0,3-2 0,-5-9 0,-1-9 0,0 1 0,-5-1 0,3-7 0,-7 5 511,6-13-511,-7 6 0,7-8 0,-7 7 0,4 3 0,0 7 0,-4 1 0,4-9 0,-5 7 0,0-6 0,0-1 0,0-1 0,0 0 0,4-7 0,-3 7 0,3-8 0,-4-8 0,0 6 0,0 2 0,0 2 0,0 13 0,0-5 0,0 7 0,0 9 0,0-7 0,0 6 0,4-15 0,-2 5 0,2-21 0,-1 4 0,-2-7 0,2-7 0,1 14 0,-3-18 0,7 17 0,-3-10 0,1 21 0,2-6 0,-2 13 0,5-5 0,-5 15 0,4-5 0,-9-3 0,9-1 0,-9-7 0,8 1 0,-8-10 0,7-2 0,-2-6 0,-1 8 0,-1-8 0,0 6 0,-3-14 0,4 14 0,-5-14 0,3 7 0,-3-1 0,8 2 0,-7 8 0,3-8 0,0 6 0,-3-6 0,3 0 0,-4 6 0,5-6 0,-4 8 0,7 0 0,-7 24 0,8-10 0,-7 5 0,2-13 0,-4-14 0,0 8 0,0 0 0,0-8 0,0-2 0,0 0 0,0-6 0,0 14 0,0-6 0,0 1 0,0 5 0,3-14 0,-2 14 0,2-14 0,-3 6 0,0-12 0,0 4 0,0-9 0,3 9 0,-2-9 0,2 7 0,-3-7 0,3 6 0,-2-5 0,2 7 0,-3-3 0,0-2 0,2 0 0,-1-5 0,1 1 0,-2-1 0,0 1 0,3-2 0,-3 0 0,2 7 0,-2-6 0,0 6 0,0-4 0,0-3 0,3 2 0,-3-4 0,3 4 0,-3-2 0,0 1 0,0 5 0,0-4 0,0 5 0,0 0 0,0-5 0,0 2 0,0-5 0,0 2 0,0-1 0,0 0 0,0-1 0,0-1 0,0 2 0,0-3 0,0 0 0,0 1 0,-3-1 0,3 0 0,-5 1 0,5-1 0,-3 0 0,1 1 0,1-1 0,-4 0 0,2 3 0,-2 0 0,0 1 0,2 1 0,-2-4 0,0 4 0,-1-4 0,1 1 0,-3-1 0,5-1 0,-5 3 0,3-5 0,0 2 0,-1-5 0,-1 0 0,1 0 0,-9 0 0,6-2 0,-18 1 0,9-1 0,-6 2 0,-11 0 0,7 0 0,-17 0 0,7 0 0,0 0 0,8 0 0,6 0 0,11 0 0,6 0 0,1 0 0,1 2 0,0-1 0,-1 1 0,-37 4 0,14-1 0,-21 5 0,28-6 0,-1-1 0,5-3 0,-6 0 0,11 0 0,6 0 0,4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3:48:12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24575,'0'-5'0,"3"-1"0,14-5 0,17-15 0,6 3 0,24-11 0,-30 20 0,33-9 0,-33 18 0,29-6 0,-31 17 0,16 10 0,-13 21 0,14 19 0,1 14-280,-23-24 1,-1 0 279,13 25 0,-11-8 0,-1 1 0,7 19 0,-14-21 0,-2 0 0,6 28 0,-16 1 0,-3-8 0,-10-2 0,-5-24 0,-7 5 0,0-30 0,0 4 0,0-19 0,4-2 559,-6-2-559,-1 6 0,-1-6 0,-3 6 0,8-12 0,3 0 0,5-3 0,3-3 0,0 1 0,-1-2 0,1 3 0,2 0 0,-2 2 0,0-2 0,-1-1 0,-2-2 0,25 15 0,-12-9 0,40 24 0,-12-19 0,15 14 0,29-12 0,16 3-689,-30-5 0,2-2 689,0-4 0,-1 0 0,-4 7 0,-4 0 0,19-5 0,-13 10 0,-32-8 0,-6-2 0,-9-1 0,0-3 1378,-4 2-1378,4-5 0,-6 3 0,-2-6 0,-4 3 0,0-3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6:04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0 24575,'0'23'0,"0"12"0,-5-4 0,-3 1 0,-8 20 0,3-13 0,-3 9 0,0 13 0,0-19 0,-11 19 0,10-21 0,-4 14 0,11-7 0,-1 9 0,5-1 0,1-7 0,5 5 0,0-5 0,0 7 0,0-15 0,0 12 0,5-12 0,4 7 0,3 7 0,3-7 0,-3 17 0,0 9 0,3-14 0,-2 10 0,-4-37 0,2 4 0,-5-8 0,5 3 0,-1 7 0,-1-1 0,-1-11 0,5 9 0,-4-9 0,9 12 0,-4 0 0,3-8 0,8 14 0,-13-20 0,12 20 0,-14-26 0,5 4 0,-9-11 0,1-3 0,-7 0 0,3-5 0,-3-1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6:10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24575,'0'23'0,"0"19"0,0-8 0,5 21 0,2 8 0,4 2 0,2 8 0,-7 0 0,11 0 0,-15 8 0,12-29 0,-9 7 0,-1-36 0,3 0 0,-2 5 0,-2-17 0,4 9 0,-7-15 0,3 0 0,-3 1 0,0-1 0,2-2 0,-2 4 0,3-1 0,-1 2 0,1 2 0,0-4 0,0 2 0,-3-5 0,0-1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6:11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24575,'4'14'0,"10"28"0,-12 16 0,14 12 0,-9 24-690,0-11 690,9 2 0,-13-12 171,13-11-171,-11-23 0,1 7 0,1-16 0,2 6 0,-1-18 519,1 9-519,-4-11 0,-4-2 0,2-2 0,2-4 0,-4-2 0,4 1 0,-5-9 0,0 1 0,0-4 0,0 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6:12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24575,'33'-15'0,"-3"5"0,-22 7 0,3 3 0,0 0 0,4 0 0,-6 0 0,5 0 0,-5 0 0,1 0 0,1 0 0,0 0 0,11 0 0,-10 0 0,8 0 0,-15 0 0,-2 0 0,-1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6:12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24575,'6'6'0,"1"1"0,-1-1 0,2 2 0,-3-5 0,1 2 0,-1-2 0,3 0 0,4-1 0,-2-2 0,8 0 0,-11 0 0,5 0 0,-6 0 0,-1 0 0,3 0 0,-2 0 0,1 0 0,1-2 0,-2 1 0,2-1 0,-6 2 0,1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6:13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24575,'35'0'0,"-22"0"0,37 0 0,-35 0 0,5 0 0,-11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6:1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24575,'16'-9'0,"-1"0"0,0 0 0,-3-1 0,3 4 0,-7-2 0,2 5 0,-6-2 0,3 5 0,-4-3 0,2 1 0,3-1 0,-2 0 0,4 1 0,-4-1 0,4 0 0,-2 0 0,1 1 0,-2 2 0,-1 0 0,-3 0 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6:15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24575,'0'11'0,"0"4"0,0 9 0,-5 6 0,4 8 0,-7 0 0,2 7 0,1 3 0,0 0 0,5-10 0,0-10 0,0 0 0,0 2 0,0 8 0,2-12 0,-1 9 0,1-22 0,-2 14 0,0-15 0,3 7 0,0-7 0,1 3 0,-2-4 0,0-1 0,-1-1 0,1-2 0,-2-1 0,0-1 0,0 7 0,0 2 0,0 2 0,0-4 0,0-4 0,0-3 0,0 1 0,0-1 0,0 0 0,0-2 0,0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6:16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374 0 24575,'-18'18'0,"0"0"0,1-2 0,-3 5 0,-2 4 0,-12 5 0,19-13 0,-15 5 0,18-11 0,-15 5 0,13-5 0,-9 4 0,8-4 0,6-2 0,-5 0 0,8-4 0,-2-2 0,5 2 0,-2-4 0,2 6 0,-2-4 0,-3 5 0,2-3 0,-1 1 0,-1 1 0,2-1 0,-2 0 0,3-2 0,2-1 0,-2 0 0,7 2 0,2 5 0,6 3 0,3 3 0,0 4 0,-2-9 0,9 12 0,-3-9 0,17 20 0,-11-17 0,12 17 0,-3-10 0,-2 5 0,-2-6 0,-10-5 0,-7-7 0,-3-3 0,0 0 0,-5-3 0,1 0 0,-1 1 0,3-1 0,-3 0 0,1 1 0,-1-1 0,3 0 0,-1 1 0,0-1 0,-2 0 0,2 1 0,-2-1 0,2 0 0,-2-2 0,0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6:22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24575,'8'8'0,"10"10"0,-6-3 0,14 12 0,-10-5 0,3-3 0,0 4 0,-8-10 0,14 13 0,-6-5 0,5 11 0,10 5 0,-6 4 0,25 19 0,-17-12 0,3 0 0,-20-21 0,-8-14 0,-7-6 0,0-1 0,-1-1 0,0 0 0,0 1 0,1-1 0,-1 0 0,3 7 0,0-2 0,0 2 0,-3-4 0,1-3 0,17-17 0,-12 9 0,20-29 0,-16 8 0,4-6 0,3-22 0,7-13 0,5-12 0,-5-12 0,-1 32 0,-15 11 0,4 18 0,-11 12 0,5 3 0,-9 3 0,5 2 0,-4 0 0,4 0 0,-3 3 0,4-1 0,3-6 0,-3 5 0,3-7 0,-6 8 0,2-4 0,-2 2 0,0-1 0,-1 4 0,-2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3:48:1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24575,'-8'8'0,"2"6"0,-1 15 0,6 19 0,-4 9 0,0 7 0,4-9 0,-4 1 0,-1 7 0,5-14 0,-4 20 0,5-11 0,0 31 0,-6-12 0,5 4 0,-4-26 0,9-9 0,-3-20 0,3-4 0,-4-11 0,0-3 0,0 7 0,0-6 0,0 4 0,0-6 0,0-1 0,2-3 0,31-1 0,18-2 0,32 0 0,8-12 0,0 4 0,-1-17 0,-30 17 0,-1-4 0,-36 12 0,0 0 0,-8 0 0,-4 2 0,4 5 0,-3-1 0,3 3 0,-5-3 0,-4-1 0,1-2 0,-6-1 0,1-2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6:23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24575,'7'23'0,"-3"3"0,4 12 0,-3 0 0,1 7 0,-2 3 0,-4-12 0,4 6 0,0-24 0,4 10 0,-4-7 0,-1-5 0,-3-1 0,3 0 0,2 9 0,-1-9 0,4 20 0,-7-27 0,7 19 0,-5-20 0,3 12 0,0-10 0,0 4 0,3 1 0,5 15 0,-6-11 0,2 9 0,-10-24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6:24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24575,'-6'6'0,"4"-1"0,-1 0 0,3 1 0,0-1 0,3 3 0,-3 0 0,6 7 0,-3-6 0,3 3 0,-1-6 0,0 1 0,1 2 0,1 1 0,0 5 0,1-3 0,4 15 0,-2-9 0,6 10 0,0 1 0,-2-7 0,2 6 0,0 0 0,7 5 0,4 9 0,-2-9 0,-3-2 0,-8-10 0,-4-1 0,3 0 0,4 4 0,-3-7 0,5-1 0,-11-5 0,0-6 0,-6 3 0,3-5 0,-2-5 0,6-8 0,-2-7 0,3-3 0,2-8 0,-3-2 0,9-8 0,-8 8 0,-1 6 0,-6 11 0,-3 6 0,0-1 0,0-5 0,4-10 0,0 0 0,6-21 0,-6 20 0,6-27 0,-6 26 0,4-4 0,-4 17 0,-2 7 0,-2-1 0,0 1 0,0-3 0,0 3 0,0-3 0,0 5 0,0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6:25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24575,'33'55'0,"2"13"0,-31-43 0,15 21 0,-14-16 0,10-2 0,-8-12 0,-1 3 0,-1-7 0,-1 7 0,4-7 0,-2 3 0,2-4 0,3 12 0,0-5 0,3 18 0,-1-14 0,5 10 0,-8-11 0,7-2 0,-13-4 0,7 0 0,-5-5 0,1 2 0,-2-7 0,-3 0 0,1 1 0,9-6 0,-8 1 0,19-16 0,-5-1 0,12-25 0,8-4 0,-3-6 0,6-6 0,-8 6 0,0-4 0,-10 7 0,2-5 0,-14 13 0,4-6 0,-7 21 0,-1 2 0,-4 8 0,2 3 0,-2-3 0,2 4 0,1 3 0,-4 0 0,1 3 0,-3 0 0,4-15 0,-3 13 0,3-9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6:27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12 24575,'5'2'0,"4"8"0,-5 11 0,12 17 0,-3 18 0,5 1 0,-1 6 0,-6-7 0,7 15 0,-5 4 0,0-21 0,0-2 0,-1 12 0,3-1 0,-11-50 0,-2-13 0,-19-21 0,-7-53 0,8 29 0,-2-4-362,-3-18 1,1 0 361,-7-28 0,10 42 0,1 3 0,-1-9 0,4 3 0,6 24 0,6 20 0,-1 4 0,2 3 0,4 4 723,0 0-723,4 8 0,-5-4 0,1 5 0,2 0 0,3 4 0,0-2 0,2 4 0,-1-2 0,1 0 0,1 3 0,2 8 0,-2-9 0,2 8 0,5-3 0,-6-2 0,8 7 0,-9-8 0,-3-3 0,-1-6 0,-3-4 0,1 2 0,-1-2 0,0 2 0,1-2 0,-1 0 0,3-1 0,-2-2 0,1 3 0,-1-3 0,-1 0 0,0 0 0,7-3 0,-2 0 0,9-4 0,23-19 0,-16 11 0,31-29 0,-23 18 0,3-10 0,-2 5 0,-14 11 0,-3 1 0,-12 11 0,2-2 0,-6 2 0,4 2 0,-3-1 0,1 4 0,-1-5 0,3 5 0,-3-5 0,1 5 0,-1 3 0,0 0 0,0 8 0,0 5 0,-2-2 0,7 40 0,-6-19 0,4 29 0,-6-31 0,0-2 0,3-7 0,-3-8 0,6 6 0,-5-10 0,4 6 0,-4-6 0,4-2 0,-5-1 0,5 1 0,-4-1 0,1 4 0,0-4 0,-1 4 0,4-1 0,-5-1 0,3 0 0,-1-1 0,-1-1 0,7 9 0,-3-2 0,4 8 0,-2-5 0,-4 3 0,8 5 0,-6-2 0,4 2 0,-6-14 0,-3-5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6:28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24575,'0'12'0,"0"10"0,0 8 0,0 8 0,0-1 0,0-6 0,0-3 0,0 0 0,0-6 0,0 14 0,0-14 0,0 0 0,0-10 0,0-7 0,0 3 0,0-2 0,0 4 0,0-4 0,-2 4 0,1-4 0,-1 2 0,2-3 0,-2 0 0,1-2 0,-1-1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6:29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24575,'23'-13'0,"19"-6"0,-8 9 0,21-6 0,8 5 0,-5 5 0,14-8 0,-22 7 0,-3-5 0,-19 4 0,-12 4 0,-3 1 0,-6 5 0,-1-1 0,1 4 0,-1-5 0,9 3 0,-8-3 0,11 0 0,-11 0 0,5 0 0,-6 0 0,-3 2 0,-1-1 0,-2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6:29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0 408 24575,'0'-8'0,"0"2"0,2-2 0,1 3 0,6-7 0,8-5 0,12-15 0,-3-2 0,15-10 0,-15 10 0,10-2 0,-18 18 0,-2 2 0,-11 13 0,-2-1 0,2 1 0,0-3 0,3 1 0,3 0 0,-3 2 0,6-6 0,-4 3 0,5-1 0,0-1 0,-6 5 0,50-21 0,-27 12 0,23-9 0,-28 17 0,-20 4 0,5 0 0,-4 0 0,4 0 0,-2 0 0,8-3 0,-8 2 0,9-5 0,-7 5 0,0-2 0,-4 3 0,-3 2 0,3 1 0,-2 3 0,-1-3 0,-2-1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6:31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0 24575,'-5'28'0,"4"-3"0,-4 36 0,5-31 0,0 21 0,0-33 0,8 17 0,-6-17 0,9 5 0,-8-12 0,3 4 0,6 9 0,-1-2 0,3 14 0,-3-6 0,-2 0 0,5 14 0,-4-12 0,5 14 0,-6-16 0,4 6 0,-4-6 0,4 0 0,-8-6 0,6 3 0,-5-1 0,4 12 0,-6-8 0,-1-2 0,2 0 0,-1-6 0,5 14 0,-8-6 0,3 16 0,-4-6 0,4 6 0,-3-21 0,6 2 0,-6-15 0,5 3 0,-6-4 0,2-1 0,-2 5 0,0 2 0,0 11 0,0-10 0,0 4 0,0-7 0,0-3 0,-4 15 0,3-9 0,-6 10 0,3-7 0,0-5 0,-1-1 0,2-5 0,-2-1 0,2-2 0,-2-1 0,5-1 0,-3 3 0,-2 0 0,4 3 0,-4-3 0,2 6 0,0-4 0,-3 2 0,3-2 0,-4-4 0,4 4 0,-3-4 0,2 2 0,-2-3 0,-3 7 0,-2-5 0,-2 12 0,2-12 0,-3 12 0,3-10 0,-9 14 0,7-6 0,-8 7 0,11-10 0,1-5 0,2-2 0,-2-1 0,1 5 0,1-3 0,1 0 0,1-1 0,2-1 0,-2 0 0,2-2 0,-2-1 0,0 3 0,-1-3 0,1 1 0,0-1 0,-3 3 0,0-3 0,-3-1 0,-12-2 0,14 0 0,-8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6:32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24575,'7'7'0,"-3"-1"0,5 2 0,-5-3 0,4-2 0,-3 0 0,3 1 0,-3 0 0,1 4 0,-1-3 0,-2 0 0,4 3 0,3 5 0,1-2 0,9 12 0,-10-10 0,12 7 0,-15-9 0,5 1 0,-7-4 0,1 2 0,-3-4 0,2 2 0,-3-6 0,1 3 0,2-4 0,-4 4 0,3-5 0,-3 5 0,4-2 0,15 20 0,-8-11 0,14 13 0,-18-17 0,0 0 0,-3-5 0,-2 2 0,2-5 0,-5 5 0,5-2 0,-2 2 0,2 1 0,1-1 0,-1 0 0,0 1 0,1-3 0,-1 1 0,0-1 0,-2 3 0,2-1 0,-4 0 0,1 1 0,-2-3 0,0-1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7:40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406 59 24575,'-6'0'0,"1"0"0,-23 0 0,3-8 0,-29 1 0,15-3 0,-7-3 0,8 10 0,8-5 0,-6 4 0,6 3 0,6-3 0,5 4 0,16 2 0,-2 1 0,-2 48 0,3 28 0,1-25 0,0 4-542,3 8 0,0 0 542,0-6 0,0-1 0,0 4 0,0 0 0,0-7 0,0-1 0,0 2 0,0 0-255,0-6 0,0-1 255,3 0 0,0 0 0,0 12 0,2-1 0,8 36-761,-8-30 0,-2 4 761,0-8 0,0 2 0,-3 15 0,0 2-1112,0 3 1,0 2 1111,0-20 0,0 1 0,0 0 0,0 25 0,0 0 0,0-26 0,0 2 0,0-2 0,0 28 0,0-2 0,0-7 0,0 2 0,0-20 0,0 3 0,0-1 0,-1 23 0,2 0 0,2 5 0,0 1 0,-2-1 0,0-2 0,2-13 0,0-1 0,-3 11 0,0 0 0,3-6 0,1-2-177,-1-10 1,2-2 176,2 3 0,0-4 49,-3-19 0,0-3-49,7 41 0,-10-20 0,9-8 1305,-3-6-1305,-1 7 2376,-1-1-2376,1 2 0,-5 16 0,4-6 1506,-5-10-1506,0 4 407,-4-19-407,2 13 0,-8 8 0,8 4 0,-4-15 0,6-13 0,0-32 0,0-7 0,0 0 0,0-3 0,0 3 0,0 5 0,0-2 0,0 2 0,0-3 0,0-4 0,0 8 0,0 0 0,0 6 0,0-4 0,0 11 0,0-9 0,0 18 0,0-13 0,0 13 0,0 2 0,-4 9 0,-3 9 0,1-1 0,-10 16 0,7-4 0,-3 14 0,6-16 0,6 6 0,0-21 0,0 4 0,0-29 0,0-4 0,0-14 0,0-1 0,3-3 0,-1-1 0,4-2 0,14 0 0,-5 0 0,13 0 0,-12 0 0,12 0 0,-15 0 0,22 0 0,-17 0 0,6 0 0,-5 0 0,-7 0 0,3 2 0,8 3 0,2 3 0,6-3 0,-3 2 0,-8-3 0,0 3 0,-3-3 0,-5-1 0,-7-3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3:48:13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24575,'-3'3'0,"1"22"0,2 16 0,0 16 0,0 22 0,5-4-488,-1-22 0,0 1 488,9 41 0,-6-43 0,0 2 17,-3 1 1,-1-2-18,3 18 0,-6-1 0,0-41 0,0 7 0,0-12 728,0 20-728,0-7 213,0 11-213,0 0 0,0-3 0,0-7 0,0-8 0,-3-6 0,3-9 0,-15 4 0,9-9 0,-9 6 0,12-11 0,0-2 0,3-1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7:44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0 135 24575,'5'-5'0,"-2"0"0,22-13 0,-15 9 0,19-12 0,-15 11 0,38-15 0,-8 10 0,19-4 0,-30 12 0,-5 7 0,-12 0 0,-3 3 0,6 7 0,-12-4 0,9 10 0,2 8 0,0 7 0,22 28 0,-15-2 0,25 28 0,-27-9-266,-1-27 1,-1 0 265,-6 28 0,5 4 0,-15-18 0,-10 1 0,-8 9 0,-13 18 0,-1-7 0,0-18 0,12-22 0,8-24 0,1-9 0,3 1 531,-2-7-531,0 1 0,-1 2 0,4-3 0,8-2 0,-1-1 0,45-2 0,-5 0 0,36 0 0,-16 0 0,-10 0 0,-24 0 0,-4 0 0,-20 0 0,7 0 0,-8 0 0,4 0 0,-4 0 0,2 0 0,4 0 0,-5 0 0,7-2 0,-5-1 0,-1 0 0,0 1 0,-5 2 0,-1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7:45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 24575,'-24'57'0,"3"-3"0,10-9 0,6 3 0,-6 23 0,4-4 0,-5 14 0,0-8 0,5 0 0,1-23 0,6 25 0,0-24 0,0 23 0,0-19 0,0-9 0,0-21 0,0-2 0,3-14 0,2 1 0,-1-2 0,3 0 0,-4-3 0,2 0 0,0-2 0,1 3 0,-1-1 0,0 0 0,7 1 0,-2 0 0,9-3 0,-10 2 0,3-4 0,0 1 0,-2-4 0,5 1 0,0-4 0,-6 4 0,10-5 0,-10 3 0,6-3 0,26-26 0,-8 8 0,12-41 0,-19 9 0,-19-9 0,3 2 0,-4 7 0,1 1 0,-3 15 0,-4 9 0,0 18 0,-2 5 0,-1 3 0,-2 0 0,-7-4 0,5 5 0,-5-5 0,6 9 0,4-5 0,-3 4 0,2-1 0,-25 7 0,15-1 0,-15 1 0,20-3 0,0 3 0,-4 2 0,-12 8 0,6-4 0,-17 6 0,21-10 0,-13 5 0,11-3 0,-4-1 0,4 1 0,-3-3 0,9 0 0,1-3 0,6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7:47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314 441 24575,'-8'0'0,"0"3"0,3-3 0,-1 5 0,1-4 0,-30 17 0,15-8 0,-19 13 0,16-3 0,10-8 0,-7 11 0,5-10 0,4 2 0,-1 2 0,6-6 0,0 4 0,3-4 0,-4 20 0,6-4 0,-4 19 0,5 0 0,0-6 0,0 13 0,0-13 0,0-2 0,3-10 0,0-14 0,3 0 0,-1-6 0,0 3 0,1-3 0,-1 2 0,4 3 0,1 3 0,12 15 0,-7-12 0,16 21 0,-3-15 0,8 7 0,-3-10 0,3-7 0,-6 0 0,0-9 0,6 3 0,-6-9 0,16 0 0,10 0 0,9 0 0,0-5 0,-17 1 0,3-2 0,-27 0 0,12 2 0,-20-2 0,-3 0 0,-3 1 0,-4 2 0,5-9 0,-4 8 0,2-15 0,-3 10 0,7-26 0,-3-1 0,1-27 0,-6-2 0,-5-24-962,-6-4 962,3 35 0,-2 0 0,-4 6 0,-1 1 0,0-6 0,-1 0 0,-5 5 0,-1 3 0,-2-20 0,-5 11 0,18 43 0,-9 0 0,8 0 0,-16-6 962,12 4-962,-22-12 0,-6-8 0,-7 0 0,3-1 0,16 22 0,12 5 0,0 7 0,-1-2 0,-4 3 0,-1 3 0,1 0 0,-8 0 0,10 0 0,-9 3 0,11 1 0,-13 8 0,4 6 0,-15 8 0,-2 15 0,14-15 0,-10 12 0,20-18 0,-13 16 0,7-2 0,-8 15 0,17-17 0,-4 4 0,7-8 0,3 2 0,-1 0 0,6-2 0,4-7 0,0-1 0,0-4 0,0-3 0,0-3 0,2-4 0,1 4 0,3-2 0,-1 0 0,0 0 0,-2-3 0,2 1 0,-2-1 0,0 0 0,2 1 0,-5-1 0,7 3 0,-6-5 0,4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7:50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658 1 24575,'5'0'0,"-34"16"0,-1 3 0,-34 11 0,29-8 0,-8-7 0,25-3 0,-6-7 0,12 1 0,-3-6 0,2 0 0,-8 0 0,1 0 0,-8 0 0,-2 0 0,-16 0 0,18 0 0,-7 0 0,19 3 0,3 0 0,-2 3 0,7-3 0,0 2 0,0-2 0,3 0 0,-1 2 0,-3 4 0,2 5 0,-4 14 0,1-5 0,0 13 0,-2 1 0,2 11 0,4 8 0,-5 7 0,10 10 0,-4 10 0,5-8 0,0-12 0,4-17 0,-3-20 0,3-6 0,-1-15 0,-3-5 0,7-5 0,0-8 0,19-8 0,-2-5 0,19-6 0,-6 0 0,-3 8 0,-8 3 0,-6 11 0,-11 4 0,5 3 0,-8 3 0,9 3 0,9 13 0,-5-5 0,11 11 0,-11-3 0,6 3 0,6 13 0,-7 0 0,8 8 0,-16-4 0,0 17 0,-12-6 0,-3 7 0,-2 4-743,-4 24 743,2-15 0,-2-1 0,-7 8 0,-4-6 0,-5-23 0,-1-20 0,-14 8 0,13-20 0,-8 3 743,14-10-743,3-3 0,3-3 0,-4 0 0,3-3 0,-15-9 0,5-5 0,-30-14 0,12-4 0,-15 8 0,27 6 0,5 8 0,15 7 0,2-4 0,2 6 0,3-1 0,-1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7:51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24575,'9'0'0,"13"-8"0,9-4 0,9-3 0,13 4 0,-20 6 0,10-3 0,-20 6 0,5-7 0,-12 9 0,3 0 0,-3 0 0,-2 0 0,-2 3 0,-7-3 0,3 8 0,0-5 0,4 11 0,0 0 0,1 2 0,2 11 0,-5-9 0,4 26 0,-3 35 0,1-6-219,-8-12 1,0-1 218,1 9 0,-5 10 0,0-24 0,0 1 0,0 23 0,0-18 0,0 3 437,0-13-437,0-31 0,0 11 0,0-23 0,-2-7 0,1-3 0,-1-3 0,2 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7:51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24575,'20'4'0,"11"2"0,40 6 0,22 1-1135,-39-9 0,2-1 1135,6 1 0,1-2 0,0-1 0,0-2 0,1 2 0,0-2 0,4-4 0,-1-2 0,-3 0 0,-2-2 0,-6-1 0,-1-1 363,-4 1 1,-4 1-364,11 2 374,-19 1-374,-26 6 0,-6 0 0,-8 0 1169,-17-8-1169,-9 1 0,4-2 0,6 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7:53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53 24575,'-3'-9'0,"-2"-5"0,2 5 0,-1-4 0,2 5 0,7 30 0,8 30 0,12 25 0,3 14-425,-15-43 0,0 1 425,11 43 0,-13-38 0,-1 1 0,0 0 0,1-2 0,14 40 0,-17-39 0,-2-3 0,7 10 0,-2 16 0,-10-45 0,6 0 0,-6-13 0,1-9 850,-2 4-850,0-8 0,2-1 0,1-2 0,17-3 0,19 0 0,3 0 0,4-7 0,-18 3 0,0-3 0,-6 4 0,7-3 0,-9-1 0,8-9 0,10-7 0,2 6 0,-9-1 0,-11 13 0,-17 3 0,-1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7:5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24575,'4'16'0,"3"35"0,-1 21 0,6 26-1262,-11-7 1262,5 0 0,-1-16 318,-4 4-318,4-14 0,-5 24 0,0-12 0,0 4 232,0-38-232,0-8 0,0-26 0,0 3 638,0-11-638,-6-8 0,5 2 0,-6-4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7:56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363 0 24575,'-8'0'0,"3"0"0,-10 0 0,1 0 0,-6 0 0,-16 0 0,4 0 0,-1 0 0,5 0 0,17 0 0,-9 0 0,11 0 0,-5 0 0,8 0 0,-2 0 0,5 3 0,-2-3 0,2 3 0,0-1 0,-1 3 0,-3 8 0,3-1 0,-6 15 0,6-9 0,-4 10 0,-6 8 0,9 4 0,-5-1 0,10-3 0,0-7 0,0-7 0,0 14 0,0-21 0,0 5 0,0-14 0,0 1 0,0 2 0,0-1 0,0 2 0,0-4 0,2 2 0,-1-3 0,1 0 0,3-4 0,-1 1 0,26-15 0,3 1 0,14-9 0,-1 1 0,-16 3 0,-2 1 0,-12 6 0,-1 4 0,-4 3 0,4 3 0,-6 3 0,10 0 0,-5 4 0,2-1 0,-1 0 0,0 3 0,-6-1 0,13 12 0,-11-7 0,7 5 0,-12-7 0,1 0 0,-6-1 0,7 37 0,-13 16 0,4 21 0,-29 7-624,1-9 624,-21-3 0,11 2 0,-12-3 0,15-17 0,3-13 0,12-24 0,11-12 0,5-6 0,0-3 0,2-3 624,-2-3-624,-7-6 0,5 0 0,-12-4 0,10 2 0,-14-9 0,13 7 0,-16-13 0,18 13 0,-14-6 0,15 12 0,-3 1 0,8 6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7:57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31 107 24575,'30'-25'0,"-1"3"0,12-10 0,-14 14 0,-15 11 0,-4 5 0,-3 2 0,3 0 0,0 0 0,3 4 0,-3 0 0,4 10 0,-4-4 0,2 5 0,-5-5 0,1 5 0,-6 1 0,3 0 0,-3 4 0,-4 3 0,-1 8 0,-22 17 0,8 0 0,-20 5 0,22-15 0,-11-3 0,19-18 0,-9 1 0,13-9 0,-3 1 0,10-9 0,-1 3 0,29-21 0,-5 9 0,29-23 0,-22 18 0,-3-4 0,-17 11 0,-7 9 0,1 0 0,-1 4 0,3 2 0,-2 5 0,3 3 0,3 11 0,-7 2 0,3 8 0,-3 7 0,-3 3 0,-2 7 0,-7 1 0,-9-1 0,1-7 0,-2 5 0,-1-13 0,5-2 0,-3-10 0,-5-4 0,10-9 0,-7 0 0,12-9 0,-2-3 0,3-1 0,0-2 0,-3-2 0,0-1 0,-7-3 0,5-2 0,-8 1 0,8-3 0,-2 1 0,-18-40 0,13 17 0,-9-39 0,18 48 0,8-1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3:48:19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24575,'2'8'0,"-2"13"0,6-3 0,-1 18 0,-1-6 0,0 23 0,-4-3 0,0 13 0,6 0 0,-5 2 0,4 8 0,-5 0 0,0 8 0,0-6 0,0 14 0,0-22 0,0 4 0,10-15 0,-7-17 0,6-7 0,-6-17 0,0 0 0,1-6 0,-1 10 0,-3-9 0,4 17 0,-3-14 0,3 10 0,-4-15 0,0 0 0,0-5 0,0-1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7:59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59 24575,'-11'-8'0,"1"0"0,1 3 0,-1 0 0,2-3 0,-3 0 0,3 0 0,1 2 0,1 4 0,-2 2 0,3 0 0,-5 0 0,4 0 0,-4 0 0,1 0 0,-1 5 0,-1-4 0,-12 8 0,9-8 0,-16 16 0,17-12 0,-20 23 0,18-17 0,-18 18 0,16-5 0,-2 10 0,8-8 0,3 1 0,2-15 0,3 3 0,0-1 0,3 3 0,0 3 0,0 8 0,3-6 0,-2 7 0,5-9 0,-5 0 0,5 1 0,3 7 0,-1-6 0,4 0 0,-6-10 0,1-7 0,2 3 0,-1-2 0,2 1 0,-2-1 0,7-3 0,33-1 0,-20-5 0,24-4 0,-28-10 0,7-7 0,9-19 0,4 1 0,6-24 0,-3 10 0,-12 6 0,-9 12 0,-17 22 0,-5 3 0,0 8 0,-3 0 0,4 2 0,-2 0 0,0-2 0,1 2 0,-1-4 0,3 1 0,3-9 0,-3 6 0,5-6 0,-7 34 0,0 7 0,-4 21 0,0 7 0,0-6 0,0 7 0,0 0 0,0 1 0,0-8 0,0-3 0,0 1 0,0 2 0,0 7 0,0 0 0,3-15 0,-2 4 0,2-22 0,0 7 0,-2-16 0,2-1 0,-3-4 0,0-2 0,0 4 0,0-7 0,0 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8:01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24575,'5'0'0,"1"0"0,21 0 0,-14 0 0,30 0 0,-25 0 0,18-4 0,-6 3 0,-6-3 0,10 4 0,-11 0 0,7 0 0,-1-3 0,-9-1 0,8-4 0,10-1 0,10-1 0,7 3 0,8-3 0,-5 9 0,-3-5 0,-17 6 0,-14 0 0,-11 0 0,-6 0 0,-4 3 0,2-3 0,-2 3 0,2-1 0,1 8 0,-3 11 0,5 9 0,1 8 0,9 31 0,6 16-648,-13-27 1,0 3 647,2 2 0,0 0 0,-5 4 0,0 0 0,9 1 0,-1 1 0,-9 7 0,-3 0 0,7-11 0,-2 0 0,-9 2 0,0-2 0,3-10 0,0-1 0,-3 0 0,1 0 0,5 9 0,1-1-305,-7-10 0,1 0 305,5 6 0,0-1 0,2 34 0,10-9 0,-4-1 0,3 0-205,-10-21 205,5 32 0,-5-30 0,0 34 0,-1-13 0,-6-8 0,5 4 0,-3-14 0,3 1 0,-5-3 0,0 0 0,0 34 377,0 0-377,0-40 0,0 2 0,0-1 0,0-1 0,0 37 0,0-33 0,0 1 0,0-4 0,0 2 0,3 7 0,0 2-481,1 3 1,0 0 480,3 5 0,1-2 0,-1-4 0,0-3-194,0-8 0,0-2 194,-3-4 0,-1-3 0,3 16 0,-1 12 801,-4-22-801,5-1 1614,-6-18-1614,0-10 667,0 0-667,5 18 0,2 11 0,5 8 0,-6 6 0,5 10 0,-9-20 0,4 1 0,-6-38 0,0-5 0,0-3 0,0 5 0,0-5 0,0-1 0,0-5 0,0 1 0,0 4 0,0-3 0,0 7 0,0-3 0,0 13 0,0 2 0,0-4 0,0-4 0,0-1 0,0 4 0,0 20 0,0-6 0,0 21 0,0-11 0,0 5 0,0-2 0,0-5 0,0 0 0,0 5 0,0-13 0,0-2 0,0-2 0,0-6 0,4 8 0,-1-12 0,5 1 0,-5-18 0,0 3 0,-3-7 0,0 1 0,0 14 0,0-9 0,0 16 0,0-15 0,0 0 0,-2-6 0,-1-2 0,-9 0 0,-2 2 0,-6-2 0,6-1 0,0-3 0,1 0 0,-10 0 0,5 0 0,-25 0 0,-32 0 0,17 0 0,-34 5 0,59-1 0,-2 5 0,18-5 0,5-1 0,4-3 0,-3-17 0,4 10 0,-2-10 0,7 14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8:04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24575,'0'14'0,"0"36"0,0-5 0,0 36 0,0-1 0,0-5 0,0 6 0,0-16 0,0-12 0,0-2 0,0-1 0,0 42 0,0-68 0,0 7 0,0-18 0,0-17 0,0 2 0,-11-40 0,3 7 0,-8-21 0,4-5 0,2 4 0,3 7 0,1-1 0,6 33 0,0-17 0,-3 17 0,3-10 0,0 7 0,3 5 0,3 1 0,1 5 0,3-5 0,-1 5 0,2-2 0,-3 5 0,7-3 0,1 4 0,0-3 0,4 6 0,-9 0 0,0 2 0,-2 6 0,-3 4 0,2-1 0,4 6 0,-6-4 0,3 9 0,-2-3 0,6 20 0,-3-4 0,5 14 0,-5-9 0,-2-6 0,-3 5 0,3 1 0,-3 3 0,1-2 0,1-10 0,-6-12 0,2-3 0,0-3 0,-3-4 0,5-1 0,-5-5 0,3-3 0,7-24 0,14-9 0,-1-12 0,21-3 0,-25 20 0,7 4 0,-14 13 0,-6 5 0,1 4 0,-4 5 0,2 5 0,4 8 0,-2-1 0,5 7 0,-5-3 0,2 0 0,3 11 0,-3-1 0,4 4 0,-6-6 0,0-5 0,0 5 0,-3 6 0,0 16 0,-4 9 0,0 3 0,0-3 0,5-2 0,-4-13 0,7-2 0,-5-14 0,1-11 0,-2-8 0,-2-3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8:05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4 24575,'0'75'0,"0"-4"0,0-16 0,0-15 0,0 12 0,0-20 0,0 21 0,0-21 0,5 20 0,-4-32 0,4 8 0,0-18 0,-4-4 0,6 2 0,-2-1 0,-1-1 0,3 4 0,-4-4 0,2-1 0,-2 0 0,2-2 0,-4 3 0,3-4 0,-1 1 0,3-1 0,-1-1 0,0 1 0,7-2 0,2 3 0,6-2 0,-4 2 0,-1-3 0,-4 0 0,0 0 0,-1-2 0,-1-1 0,-2-3 0,1-1 0,-2 1 0,5-9 0,-3-6 0,5-25 0,-8-3 0,-3-7 0,-8 3 0,-10 5 0,-1-7 0,-4 7 0,3-29 0,6 43 0,3-15 0,6 42 0,-2 6 0,5-4 0,-5 5 0,2-3 0,-5 1 0,-4-2 0,3 1 0,-4 0 0,8 3 0,0 0 0,0 0 0,-1 0 0,-2 0 0,3 0 0,-5 0 0,4 3 0,-4 0 0,4 0 0,-2-1 0,3-2 0,-3 2 0,-15 19 0,8-12 0,-15 18 0,21-19 0,-5 2 0,10-3 0,-1-1 0,5-3 0,0-1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8:06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365 896 24575,'-6'-5'0,"-1"-3"0,1 2 0,-2 1 0,0 0 0,2 4 0,-4-3 0,-3 3 0,2-1 0,-5 2 0,1 3 0,-1 0 0,-15 16 0,0-4 0,-10 10 0,2-2 0,16-9 0,-1 1 0,18-10 0,1 1 0,-2 1 0,6 2 0,-4 13 0,2-4 0,-3 26 0,-3-4 0,3 15 0,1 1 0,5-1 0,5 1 0,0-9 0,4-13 0,-5-11 0,-1-15 0,-3 0 0,2-5 0,1-1 0,2-2 0,1 0 0,-3-2 0,8-2 0,0-2 0,18-6 0,1 2 0,0-5 0,-2 3 0,-12 2 0,3-3 0,-7 5 0,13-19 0,-2-2 0,6-21 0,-12-8 0,-10-3 0,-4-6-1043,-8 0 1,-4-3 1042,-1-25 0,-3-5 0,1 31 0,-1 0 0,-1 3 0,-4-11 0,-1 0 0,-2-11 0,-1 5-155,-5-12 155,6 22 0,7 33 0,11 28 0,0 4 0,1 7 2068,2 48-2068,5 0 172,2 41-172,0-22 0,4 20 0,-3-9-687,5 22 687,0 0 0,-3-49 0,-1 0 0,-1 0 0,-1 1 0,3 7 0,0-1 0,9 37 0,-12-40 0,1-1 0,10 30 0,1 5 0,-5 11 0,-1-35 0,-4-11 0,1 0 0,4 1 0,5 27 0,-3-26 0,-1-9 0,-5-8 0,6-8 687,-8-6-687,5-5 0,-7-7 0,3 0 0,-6-6 0,-1-4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8:08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24575,'2'-5'0,"5"-7"0,-1 2 0,3-2 0,-4 4 0,3 0 0,0 3 0,3-3 0,0 3 0,2 2 0,-2 0 0,2 3 0,-3 0 0,1 5 0,0 1 0,4 6 0,-4-1 0,12 14 0,-7 1 0,1 6 0,7 6 0,-17-7 0,12 10 0,-14-3 0,0 0 0,-6 15 0,-6 5 0,-10 15 0,-1-8 0,-10-2 0,-1-12 0,-4 3 0,10-24 0,-6 9 0,19-29 0,-5 6 0,16-13 0,3-3 0,11-4 0,-3 1 0,3 0 0,-1 3 0,3 0 0,3 0 0,-6 0 0,20-5 0,-21 1 0,15-3 0,-20 4 0,4 0 0,-5 3 0,5 0 0,-7 0 0,-2 0 0,0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8:09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24575,'0'12'0,"0"26"0,0 19 0,0 10 0,0 12 0,0-37 0,5 42 0,-3-38 0,2 26 0,-4-26 0,0 7 0,0-23 0,0 21 0,3-33 0,-2 10 0,5-12 0,-3 3 0,3-7 0,0 0 0,-1-4 0,4 4 0,-3-5 0,3 7 0,-1-5 0,-2-1 0,2 0 0,-3-3 0,3 3 0,-3-2 0,10 2 0,-8-5 0,7 0 0,-8-3 0,4 0 0,-4-2 0,4-1 0,-4-3 0,12-9 0,-8 5 0,9-9 0,-11 11 0,4-7 0,-9 2 0,3-8 0,-6 1 0,0-8 0,0-10 0,0-10 0,0 8 0,0 11 0,0 15 0,-2 8 0,-2-9 0,-1 6 0,-7-18 0,5 13 0,-2-6 0,7 12 0,-1 5 0,0 1 0,-4 2 0,-6 3 0,-3 1 0,2 2 0,-4 0 0,4 1 0,-14 5 0,10-5 0,-5 7 0,-7-5 0,16-1 0,-13 0 0,21-3 0,-1 0 0,1-2 0,-2 2 0,5-4 0,1 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8:12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1 24575,'-30'0'0,"-6"9"0,-19-6 0,7 15 0,10-13 0,2 4 0,18-5 0,-17 0 0,17-3 0,-6 3 0,12-4 0,2 2 0,6 1 0,-1 3 0,5 1 0,-2 2 0,-2 6 0,1 1 0,0 12 0,3-6 0,0 14 0,0-6 0,0 16 0,0 9 0,6 10 0,7 24-864,2 4 864,-5-39 0,-1 1 0,-2-5 0,-1 0 0,4 4 0,0-1-395,4 32 395,-4-33 0,0 0 0,2 33 0,-2-32 0,0 1 0,10 38 0,-9-38 0,-1-1 0,9 32 0,-1 11 0,2-13 0,0 0 0,5 6 0,-17-6 0,6-35 0,1 3-418,-8 2 1,-3 2 417,6 4 0,0 1 0,-3-2 0,-2 2 0,-4 6 0,0 0 0,2-5 0,0-1 0,-3 3 0,0 0 0,0-1 0,0 0 0,0-2 0,0-1 0,0 0 0,0 0 0,0-1 0,0 1 0,0 0 0,0-2 0,0 38 0,0-35 0,0 0 0,0 27 0,0-27 0,0 2 0,-1-6 0,2-1 0,2 7 0,0 2 0,-2 2 0,-1 3 0,3 11 0,1 0 0,-1-12 0,0-1 0,-3 9 0,1-3 0,2-22 0,0-2 0,-2 8 0,-2 1 0,1-7 0,0 0 0,0 7 0,0 1 0,0-5 0,0 0 0,0 5 0,0-1 0,0-3 0,0 0 0,0 11 0,0 1 0,0-6 0,0-2 0,0-3 0,0-1 0,0 41 0,0-38 809,0 3-809,0-36 395,0 10-395,0-28 890,0 7-890,0-6 0,0 7 0,0-3 0,0 15 0,0 24 0,0 0 0,0 14 0,0-12 0,0-13 0,0-2 0,0-10 0,0-12 0,0-3 0,0-3 0,0-4 0,0 2 0,0-1 0,0 2 0,0 1 0,0 1 0,0-3 0,0 2 0,0-4 0,0 2 0,0-3 0,0 0 0,0 7 0,3-5 0,-3 5 0,3-6 0,-3-1 0,0 0 0,0 7 0,0 2 0,4 14 0,-3-10 0,3 3 0,-4-14 0,0-1 0,0-1 0,0 0 0,0 1 0,0-1 0,0 0 0,0 1 0,0-1 0,0 0 0,2-2 0,1 0 0,25-3 0,-3 0 0,29 0 0,1 0 0,10 0 0,-15 0 0,-11 0 0,-28-3 0,-7 0 0,-4 0 0,0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8:14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24575,'8'0'0,"6"0"0,0 0 0,30 0 0,13 0 0,42-6-1371,-4-2 1371,-35 2 0,2-2-107,-5-2 1,-2-1 106,40-4 0,-15 0 0,-49 10 0,-13 14 0,-10 2 1008,-7 10-1008,8-1 576,-8 0-576,2 1 0,1 7 0,-2 18 0,7 11 0,-8 24 0,5-6 0,-6 6-1046,3-8 1,1 6 1045,-3-11 0,0 4 0,3-2 0,1 6 0,-1-3 0,-3 15 0,0-2 0,5 2 0,1 2 0,0 3 0,2-1 0,1-8 0,3 0 0,1 6 0,1-2 0,0-11 0,-1-2 0,-2-3 0,-1 0-670,3 0 1,-1 0 669,-1-3 0,-2-2-369,-2-7 1,0-1 368,5-2 0,-1 0 0,-7 5 0,-1 1 0,6-2 0,0 0 0,1 6 0,-2 0 0,-4-8 0,0-1 0,1 4 0,0 0 0,-3-2 0,0 0-567,1 15 1,0 1 566,0-11 0,0 0 0,-1 6 0,0 0 0,0-11 0,0-2 0,1 5 0,0-1 0,0-3 0,0 0 0,2 4 0,0 1 492,-2-5 0,0 0-492,2 0 0,2-2 0,-1-2 0,-1-1 0,-2-4 0,0 1 0,6 13 0,-1 2 0,-7-10 0,-1 2 0,6 41 0,-1 1 0,-5-34 0,-2 0 62,1 21 0,0-1-62,0-26 0,0-4 0,0 39 508,0 2-508,0-32 1254,0-2-1254,0-8 828,0-15-828,0 4 1329,0-14-1329,0 16 273,0 2-273,0 7 0,0 0 0,0 1 0,0-9 0,0 15 0,0-20 0,0 19 0,0-21 0,0-2 0,0-2 0,-8 11 0,6-5 0,-7 0 0,3 17 0,-6-12 0,0 18 0,0-11 0,7-31 0,5-1 0,0-16 0,0 2 0,0 0 0,-2-5 0,2-1 0,-5-2 0,4-5 0,-4 5 0,3-5 0,-6 2 0,2-2 0,-4-1 0,2 3 0,-47-11 0,30 11 0,-51-9 0,52 12 0,-20 0 0,22 0 0,-2 0 0,12 0 0,-3 0 0,8 0 0,-7 0 0,8 0 0,-4 0 0,4 0 0,-2 0 0,3 0 0,0 0 0,2-3 0,-14-17 0,8 8 0,-7-9 0,11 16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8:17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54 184 24575,'-15'23'0,"4"-9"0,1 21 0,0 14 0,8 3 0,-3 27 0,5-22 0,0 6 0,4-7 0,3-1 0,3-7 0,6 5 0,-3-12 0,13 8 0,-14-17 0,6-5 0,-12-12 0,0-4 0,9 7 0,-3-1 0,2 0 0,-3-2 0,-1-9 0,17 15 0,4-6 0,9 10 0,6-10 0,-6-1 0,13-3 0,-13-5 0,-6-1 0,-14-5 0,-10 0 0,-4-3 0,4 0 0,11-8 0,20-21 0,4-3 0,11-17 0,-11 8 0,-6-6 0,4 5 0,-13-9 0,2 3 0,-16 3 0,0 3 0,-11 7 0,-1 8 0,-4 2 0,0 7 0,-8-7 0,6 10 0,-27-20 0,16 12 0,-13-15 0,2-5 0,1-1 0,-4-1 0,3 4 0,-1 0 0,-6-13 0,-8-11 0,24 41 0,10 24 0,0 0 0,-39 3 0,9 15 0,-19-11 0,27 11 0,12-15 0,7 2 0,-2-1 0,2 1 0,-1-2 0,-1 2 0,4-1 0,-1 1 0,1-2 0,1 0 0,-23 10 0,15-7 0,-22 10 0,19-10 0,3 1 0,-2 2 0,-5-2 0,-6 8 0,-12-1 0,15 1 0,0-5 0,3 0 0,9-4 0,-9 1 0,17-4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3:48:21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24575,'6'8'0,"1"15"0,-4-8 0,7 37 0,-5-18 0,2 7 0,1-6 0,-2-9 0,3 12 0,-4-8 0,0 6 0,-5-6 0,0 8 0,0 0 0,0-8 0,0 6 0,0-18 0,0 4 0,2-11 0,-1 0 0,1-1 0,-2 5 0,2-5 0,-1 4 0,1-8 0,1 2 0,-3-5 0,3-1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8:18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14 179 24575,'-5'-5'0,"2"1"0,-2-3 0,4 1 0,1-1 0,3-2 0,29-14 0,-10 1 0,35-9 0,-22 8 0,11 6 0,0 3 0,-6 9 0,13 0 0,-21 8 0,0 0 0,-5 9 0,-9-2 0,14 13 0,-14-5 0,11 17 0,-10 3 0,20 15 0,-19 3 0,14 10 0,-26 7 0,3 2 0,-11-2 0,0-10 0,0 1 0,0-7 0,-5-2 0,-2-17 0,-13 1 0,-5-5 0,-13 10 0,6-7 0,-11 6 0,13-13 0,-2-1 0,17-12 0,1-8 0,22-6 0,22 10 0,12-1 0,21 11 0,0 1 0,26 1 0,-2 0 0,-37-11 0,-1-2 0,24 2 0,-18 6 0,-9-10 0,-8 9 0,0 0 0,-8-5 0,6 3 0,-18-12 0,2 4 0,-12-9 0,-5-3 0,-3 3 0,-1-5 0,-6 2 0,6-2 0,-4 2 0,5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8:19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24575,'0'23'0,"0"19"0,0-1 0,0 32 0,0 26-760,0-44 1,0 0 759,0 4 0,0 1 0,0-2 0,0 0 0,0 5 0,0-1 0,0-10 0,0 0 20,0 6 1,0-1-21,0 26 0,0-2 0,5-16 0,1-10 0,3-17 0,5 6 0,-5-20 1131,2 8-1131,-6-20 347,-4-4-347,1-7 0,-2-40 0,0 27 0,0-29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8:20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459 414 24575,'8'-15'0,"8"-33"0,-2 4 0,-2-19 0,-4 25 0,-7 10 0,2 3 0,-3 8 0,0-3 0,-3 5 0,0 8 0,-4-11 0,2 13 0,-3-9 0,2 6 0,-2-1 0,3 2 0,-1 4 0,1-2 0,-3 0 0,0-1 0,-3 0 0,3 4 0,0 2 0,1-2 0,1 1 0,-4-1 0,-26 12 0,-2 8 0,-25 6 0,13 8 0,3-10 0,8 15 0,13-15 0,1 17 0,12-1 0,-2 10 0,4 15 0,0-6 0,-2 22 0,7-4 0,0-7 0,6 1 0,5-22 0,-1-7 0,5-4 0,-3-20 0,4 4 0,-6-11 0,4 1 0,-7-6 0,3-3 0,6-2 0,29-28 0,1-9 0,28-26 0,-23-3 0,15 9 0,-17 0 0,16 10 0,-26 14 0,15-5 0,-31 17 0,6 3 0,-14 5 0,-3 8 0,-1-2 0,1 14 0,-3-4 0,2 13 0,-1-3 0,3 12 0,-3-1 0,1 20 0,-5-11 0,0 22 0,0-7 0,0-7 0,0 4 0,0-14 0,0 16 0,0 2 0,0 7 0,4-7 0,-3 5 0,3-13 0,-4-2 0,0-10 0,0 0 0,3-10 0,-3 3 0,5-11 0,-2 2 0,1 4 0,-1-2 0,-3-2 0,0-4 0,0-2 0,0-1 0,0-3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8:22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0 712 24575,'7'43'0,"8"14"0,-9-39 0,6 14 0,-8-47 0,-2-42 0,-2-22 0,0 27 0,0-3-353,0-3 1,0 2 352,0-41 0,-2 35 0,-2 1 0,3-23 0,-5 3 0,6 33 0,0 12 0,0 22 0,0 7 0,15 30 0,6 26 0,9 26 0,1 8 0,-5 6 0,-4-30 705,2 10-705,-4-21 0,4 15 0,6 18 0,-4-4 0,1 12 0,-7-32 0,-7 12 0,13-11 0,-7 7 0,8-10 0,-6-9 0,-11-23 0,-1-5 0,-9-16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8:22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24575,'-2'0'0,"1"0"0,5 0 0,12 0 0,0 0 0,4 2 0,-17 1 0,1 0 0,-1 2 0,0 0 0,2 1 0,-2-1 0,2 0 0,1-4 0,-3 3 0,1-3 0,-3 1 0,1-2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8:23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24575,'8'5'0,"2"1"0,-4-1 0,2-2 0,-1-1 0,1-2 0,7 0 0,-3 0 0,3 0 0,-7 0 0,0 0 0,-3 0 0,1 0 0,-1 0 0,0 0 0,1 0 0,-1 0 0,3 0 0,-2 0 0,1 0 0,-1 0 0,-1 0 0,0 0 0,3 0 0,-2 0 0,8 0 0,-4 0 0,5 0 0,0 0 0,-4 0 0,2 0 0,-8 3 0,0 0 0,-4 2 0,3 0 0,-1 1 0,5-1 0,-2-2 0,2-1 0,-3 1 0,0-3 0,1 3 0,-3-3 0,-1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8:25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428 126 24575,'0'-8'0,"-5"-22"0,4 4 0,-4-7 0,5 12 0,0 14 0,-20 18 0,-1-1 0,-16 20 0,5-6 0,-4 6 0,-1 2 0,7-9 0,-3 5 0,23-15 0,-13 7 0,16-9 0,-8 5 0,8 0 0,-4 12 0,-8 5 0,7 6 0,-9 9 0,5 8 0,3 1 0,1-1 0,7-3 0,5 3 0,0-7 0,11 20 0,2-19 0,4 5 0,-4-21 0,-5-11 0,-3-17 0,-2 1 0,4-7 0,-4 3 0,5-3 0,0-3 0,0 3 0,3-3 0,4 3 0,9 0 0,6 0 0,0 0 0,6 0 0,-14 0 0,2-2 0,-11 1 0,1-4 0,-5 0 0,6-4 0,0-3 0,1 2 0,-2 1 0,0 3 0,-8 3 0,0 1 0,-4 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8:26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24575,'13'24'0,"-8"-1"0,4 23 0,-9-16 0,0 6 0,0-14 0,0 2 0,0 3 0,0-1 0,0 20 0,0 1 0,-5 17 0,4-22 0,-7-3 0,7-24 0,-1-7 0,2 0 0,2-3 0,1 1 0,0 1 0,0-1 0,-3-3 0,0-1 0,0-4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8:26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1 277 24575,'20'-27'0,"28"-10"0,3 13 0,-7 2 0,3 0 0,30-7 0,10-7 0,-38 24 0,8-14 0,-27 12 0,-3-5 0,-14 12 0,-8 5 0,-3 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4:18:27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24575,'0'6'0,"0"-1"0,0-2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3:48:23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24575,'12'-4'0,"10"0"0,0-7 0,14 1 0,-6-1 0,24 1 0,-13 4 0,13 1 0,-28 5 0,-3 0 0,-15 0 0,0 2 0,-3-1 0,0 3 0,0-1 0,1 9 0,-2-5 0,-1 8 0,-3-7 0,0 7 0,0-3 0,-3 7 0,-1-3 0,-5 0 0,2 3 0,-1-7 0,5 1 0,-2-6 0,4-1 0,-1-1 0,0-2 0,1 2 0,-4-5 0,7 3 0,3-3 0,4 0 0,4 0 0,-2 0 0,0 0 0,11 0 0,-8 0 0,9 0 0,-8 0 0,-6 0 0,5 0 0,-1 3 0,-1 0 0,3 3 0,-5 1 0,1-1 0,0 2 0,1 4 0,-1-3 0,1 6 0,-4-4 0,0 0 0,1 4 0,-3-4 0,0 9 0,-3 3 0,-3 0 0,-4 13 0,-2-18 0,-9 11 0,2-13 0,0-3 0,2 1 0,5-13 0,-2 6 0,3-6 0,0 1 0,-1-2 0,-6 0 0,-1-3 0,-15 2 0,-10-2 0,-2 3 0,-14 0 0,27 0 0,-4 0 0,23 0 0,0 0 0,3-2 0,-3 1 0,2-6 0,-2 6 0,-7-16 0,9 14 0,-6-10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We’ll be looking into the hill cipher today, which is used to encrypt and decrypt strings using some cool logic.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hill cipher is based on linear algebra, and to achieve the same it functions by allotting every character a corresponding number. Although not necessarily the only form of implementing this, we can assume that the numbers 1 to 26 map to the 26 </a:t>
            </a:r>
            <a:r>
              <a:rPr lang="en-US"/>
              <a:t>English letters.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begin by choosing a key such that it can be used to form a matrix of </a:t>
            </a:r>
            <a:r>
              <a:rPr lang="en-US" dirty="0" err="1"/>
              <a:t>nXn</a:t>
            </a:r>
            <a:r>
              <a:rPr lang="en-US" dirty="0"/>
              <a:t> where n is the length of the message. Let’s choose our message as act and the key as </a:t>
            </a:r>
            <a:r>
              <a:rPr lang="en-I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GYBNQKURP</a:t>
            </a:r>
            <a:r>
              <a:rPr lang="en-US" dirty="0"/>
              <a:t>, 3 and 9 characters respectively. We then convert the strings into their corresponding numerical forms by substituting them. I was using the draw shapes and convert to shape feature on </a:t>
            </a:r>
            <a:r>
              <a:rPr lang="en-US" dirty="0" err="1"/>
              <a:t>powerpoint</a:t>
            </a:r>
            <a:r>
              <a:rPr lang="en-US" dirty="0"/>
              <a:t> and it refused to generate a row so please imagine the numbers are arranged in a row for </a:t>
            </a:r>
            <a:r>
              <a:rPr lang="en-US" dirty="0" err="1"/>
              <a:t>key.Now</a:t>
            </a:r>
            <a:r>
              <a:rPr lang="en-US" dirty="0"/>
              <a:t> let’s do the same thing for the key, we convert. Computers into an </a:t>
            </a:r>
            <a:r>
              <a:rPr lang="en-US" dirty="0" err="1"/>
              <a:t>nXn</a:t>
            </a:r>
            <a:r>
              <a:rPr lang="en-US" dirty="0"/>
              <a:t> matrix.</a:t>
            </a:r>
          </a:p>
        </p:txBody>
      </p:sp>
    </p:spTree>
    <p:extLst>
      <p:ext uri="{BB962C8B-B14F-4D97-AF65-F5344CB8AC3E}">
        <p14:creationId xmlns:p14="http://schemas.microsoft.com/office/powerpoint/2010/main" val="409137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we multiply the two matrices. Now take modulus of this number by 26. We have numbers that all represent a character, and by noting these characters we have our ciphertext. It is ‘</a:t>
            </a:r>
            <a:r>
              <a:rPr lang="en-US" dirty="0" err="1"/>
              <a:t>drp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824343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final cyphertext is QAV. </a:t>
            </a:r>
          </a:p>
        </p:txBody>
      </p:sp>
    </p:spTree>
    <p:extLst>
      <p:ext uri="{BB962C8B-B14F-4D97-AF65-F5344CB8AC3E}">
        <p14:creationId xmlns:p14="http://schemas.microsoft.com/office/powerpoint/2010/main" val="1157871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32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8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5.xml"/><Relationship Id="rId21" Type="http://schemas.openxmlformats.org/officeDocument/2006/relationships/image" Target="../media/image35.png"/><Relationship Id="rId42" Type="http://schemas.openxmlformats.org/officeDocument/2006/relationships/customXml" Target="../ink/ink43.xml"/><Relationship Id="rId47" Type="http://schemas.openxmlformats.org/officeDocument/2006/relationships/image" Target="../media/image48.png"/><Relationship Id="rId63" Type="http://schemas.openxmlformats.org/officeDocument/2006/relationships/image" Target="../media/image56.png"/><Relationship Id="rId68" Type="http://schemas.openxmlformats.org/officeDocument/2006/relationships/customXml" Target="../ink/ink56.xml"/><Relationship Id="rId2" Type="http://schemas.openxmlformats.org/officeDocument/2006/relationships/customXml" Target="../ink/ink23.xml"/><Relationship Id="rId16" Type="http://schemas.openxmlformats.org/officeDocument/2006/relationships/customXml" Target="../ink/ink30.xml"/><Relationship Id="rId29" Type="http://schemas.openxmlformats.org/officeDocument/2006/relationships/image" Target="../media/image39.png"/><Relationship Id="rId11" Type="http://schemas.openxmlformats.org/officeDocument/2006/relationships/image" Target="../media/image30.png"/><Relationship Id="rId24" Type="http://schemas.openxmlformats.org/officeDocument/2006/relationships/customXml" Target="../ink/ink34.xml"/><Relationship Id="rId32" Type="http://schemas.openxmlformats.org/officeDocument/2006/relationships/customXml" Target="../ink/ink38.xml"/><Relationship Id="rId37" Type="http://schemas.openxmlformats.org/officeDocument/2006/relationships/image" Target="../media/image43.png"/><Relationship Id="rId40" Type="http://schemas.openxmlformats.org/officeDocument/2006/relationships/customXml" Target="../ink/ink42.xml"/><Relationship Id="rId45" Type="http://schemas.openxmlformats.org/officeDocument/2006/relationships/image" Target="../media/image47.png"/><Relationship Id="rId53" Type="http://schemas.openxmlformats.org/officeDocument/2006/relationships/image" Target="../media/image51.png"/><Relationship Id="rId58" Type="http://schemas.openxmlformats.org/officeDocument/2006/relationships/customXml" Target="../ink/ink51.xml"/><Relationship Id="rId66" Type="http://schemas.openxmlformats.org/officeDocument/2006/relationships/customXml" Target="../ink/ink55.xml"/><Relationship Id="rId5" Type="http://schemas.openxmlformats.org/officeDocument/2006/relationships/image" Target="../media/image27.png"/><Relationship Id="rId61" Type="http://schemas.openxmlformats.org/officeDocument/2006/relationships/image" Target="../media/image55.png"/><Relationship Id="rId19" Type="http://schemas.openxmlformats.org/officeDocument/2006/relationships/image" Target="../media/image34.png"/><Relationship Id="rId14" Type="http://schemas.openxmlformats.org/officeDocument/2006/relationships/customXml" Target="../ink/ink29.xml"/><Relationship Id="rId22" Type="http://schemas.openxmlformats.org/officeDocument/2006/relationships/customXml" Target="../ink/ink33.xml"/><Relationship Id="rId27" Type="http://schemas.openxmlformats.org/officeDocument/2006/relationships/image" Target="../media/image38.png"/><Relationship Id="rId30" Type="http://schemas.openxmlformats.org/officeDocument/2006/relationships/customXml" Target="../ink/ink37.xml"/><Relationship Id="rId35" Type="http://schemas.openxmlformats.org/officeDocument/2006/relationships/image" Target="../media/image42.png"/><Relationship Id="rId43" Type="http://schemas.openxmlformats.org/officeDocument/2006/relationships/image" Target="../media/image46.png"/><Relationship Id="rId48" Type="http://schemas.openxmlformats.org/officeDocument/2006/relationships/customXml" Target="../ink/ink46.xml"/><Relationship Id="rId56" Type="http://schemas.openxmlformats.org/officeDocument/2006/relationships/customXml" Target="../ink/ink50.xml"/><Relationship Id="rId64" Type="http://schemas.openxmlformats.org/officeDocument/2006/relationships/customXml" Target="../ink/ink54.xml"/><Relationship Id="rId69" Type="http://schemas.openxmlformats.org/officeDocument/2006/relationships/image" Target="../media/image59.png"/><Relationship Id="rId8" Type="http://schemas.openxmlformats.org/officeDocument/2006/relationships/customXml" Target="../ink/ink26.xml"/><Relationship Id="rId51" Type="http://schemas.openxmlformats.org/officeDocument/2006/relationships/image" Target="../media/image50.png"/><Relationship Id="rId72" Type="http://schemas.openxmlformats.org/officeDocument/2006/relationships/customXml" Target="../ink/ink58.xml"/><Relationship Id="rId3" Type="http://schemas.openxmlformats.org/officeDocument/2006/relationships/image" Target="../media/image26.png"/><Relationship Id="rId12" Type="http://schemas.openxmlformats.org/officeDocument/2006/relationships/customXml" Target="../ink/ink28.xm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33" Type="http://schemas.openxmlformats.org/officeDocument/2006/relationships/image" Target="../media/image41.png"/><Relationship Id="rId38" Type="http://schemas.openxmlformats.org/officeDocument/2006/relationships/customXml" Target="../ink/ink41.xml"/><Relationship Id="rId46" Type="http://schemas.openxmlformats.org/officeDocument/2006/relationships/customXml" Target="../ink/ink45.xml"/><Relationship Id="rId59" Type="http://schemas.openxmlformats.org/officeDocument/2006/relationships/image" Target="../media/image54.png"/><Relationship Id="rId67" Type="http://schemas.openxmlformats.org/officeDocument/2006/relationships/image" Target="../media/image58.png"/><Relationship Id="rId20" Type="http://schemas.openxmlformats.org/officeDocument/2006/relationships/customXml" Target="../ink/ink32.xml"/><Relationship Id="rId41" Type="http://schemas.openxmlformats.org/officeDocument/2006/relationships/image" Target="../media/image45.png"/><Relationship Id="rId54" Type="http://schemas.openxmlformats.org/officeDocument/2006/relationships/customXml" Target="../ink/ink49.xml"/><Relationship Id="rId62" Type="http://schemas.openxmlformats.org/officeDocument/2006/relationships/customXml" Target="../ink/ink53.xml"/><Relationship Id="rId70" Type="http://schemas.openxmlformats.org/officeDocument/2006/relationships/customXml" Target="../ink/ink5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5.xml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28" Type="http://schemas.openxmlformats.org/officeDocument/2006/relationships/customXml" Target="../ink/ink36.xml"/><Relationship Id="rId36" Type="http://schemas.openxmlformats.org/officeDocument/2006/relationships/customXml" Target="../ink/ink40.xml"/><Relationship Id="rId49" Type="http://schemas.openxmlformats.org/officeDocument/2006/relationships/image" Target="../media/image49.png"/><Relationship Id="rId57" Type="http://schemas.openxmlformats.org/officeDocument/2006/relationships/image" Target="../media/image53.png"/><Relationship Id="rId10" Type="http://schemas.openxmlformats.org/officeDocument/2006/relationships/customXml" Target="../ink/ink27.xml"/><Relationship Id="rId31" Type="http://schemas.openxmlformats.org/officeDocument/2006/relationships/image" Target="../media/image40.png"/><Relationship Id="rId44" Type="http://schemas.openxmlformats.org/officeDocument/2006/relationships/customXml" Target="../ink/ink44.xml"/><Relationship Id="rId52" Type="http://schemas.openxmlformats.org/officeDocument/2006/relationships/customXml" Target="../ink/ink48.xml"/><Relationship Id="rId60" Type="http://schemas.openxmlformats.org/officeDocument/2006/relationships/customXml" Target="../ink/ink52.xml"/><Relationship Id="rId65" Type="http://schemas.openxmlformats.org/officeDocument/2006/relationships/image" Target="../media/image57.png"/><Relationship Id="rId73" Type="http://schemas.openxmlformats.org/officeDocument/2006/relationships/image" Target="../media/image61.png"/><Relationship Id="rId4" Type="http://schemas.openxmlformats.org/officeDocument/2006/relationships/customXml" Target="../ink/ink24.xml"/><Relationship Id="rId9" Type="http://schemas.openxmlformats.org/officeDocument/2006/relationships/image" Target="../media/image29.png"/><Relationship Id="rId13" Type="http://schemas.openxmlformats.org/officeDocument/2006/relationships/image" Target="../media/image31.png"/><Relationship Id="rId18" Type="http://schemas.openxmlformats.org/officeDocument/2006/relationships/customXml" Target="../ink/ink31.xml"/><Relationship Id="rId39" Type="http://schemas.openxmlformats.org/officeDocument/2006/relationships/image" Target="../media/image44.png"/><Relationship Id="rId34" Type="http://schemas.openxmlformats.org/officeDocument/2006/relationships/customXml" Target="../ink/ink39.xml"/><Relationship Id="rId50" Type="http://schemas.openxmlformats.org/officeDocument/2006/relationships/customXml" Target="../ink/ink47.xml"/><Relationship Id="rId55" Type="http://schemas.openxmlformats.org/officeDocument/2006/relationships/image" Target="../media/image52.png"/><Relationship Id="rId7" Type="http://schemas.openxmlformats.org/officeDocument/2006/relationships/image" Target="../media/image28.png"/><Relationship Id="rId71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18" Type="http://schemas.openxmlformats.org/officeDocument/2006/relationships/customXml" Target="../ink/ink67.xml"/><Relationship Id="rId26" Type="http://schemas.openxmlformats.org/officeDocument/2006/relationships/customXml" Target="../ink/ink71.xml"/><Relationship Id="rId39" Type="http://schemas.openxmlformats.org/officeDocument/2006/relationships/image" Target="../media/image80.png"/><Relationship Id="rId21" Type="http://schemas.openxmlformats.org/officeDocument/2006/relationships/image" Target="../media/image71.png"/><Relationship Id="rId34" Type="http://schemas.openxmlformats.org/officeDocument/2006/relationships/customXml" Target="../ink/ink75.xml"/><Relationship Id="rId42" Type="http://schemas.openxmlformats.org/officeDocument/2006/relationships/customXml" Target="../ink/ink79.xml"/><Relationship Id="rId47" Type="http://schemas.openxmlformats.org/officeDocument/2006/relationships/image" Target="../media/image84.png"/><Relationship Id="rId50" Type="http://schemas.openxmlformats.org/officeDocument/2006/relationships/customXml" Target="../ink/ink83.xml"/><Relationship Id="rId55" Type="http://schemas.openxmlformats.org/officeDocument/2006/relationships/image" Target="../media/image88.png"/><Relationship Id="rId63" Type="http://schemas.openxmlformats.org/officeDocument/2006/relationships/image" Target="../media/image92.png"/><Relationship Id="rId7" Type="http://schemas.openxmlformats.org/officeDocument/2006/relationships/image" Target="../media/image64.png"/><Relationship Id="rId2" Type="http://schemas.openxmlformats.org/officeDocument/2006/relationships/customXml" Target="../ink/ink59.xml"/><Relationship Id="rId16" Type="http://schemas.openxmlformats.org/officeDocument/2006/relationships/customXml" Target="../ink/ink66.xml"/><Relationship Id="rId29" Type="http://schemas.openxmlformats.org/officeDocument/2006/relationships/image" Target="../media/image75.png"/><Relationship Id="rId11" Type="http://schemas.openxmlformats.org/officeDocument/2006/relationships/image" Target="../media/image66.png"/><Relationship Id="rId24" Type="http://schemas.openxmlformats.org/officeDocument/2006/relationships/customXml" Target="../ink/ink70.xml"/><Relationship Id="rId32" Type="http://schemas.openxmlformats.org/officeDocument/2006/relationships/customXml" Target="../ink/ink74.xml"/><Relationship Id="rId37" Type="http://schemas.openxmlformats.org/officeDocument/2006/relationships/image" Target="../media/image79.png"/><Relationship Id="rId40" Type="http://schemas.openxmlformats.org/officeDocument/2006/relationships/customXml" Target="../ink/ink78.xml"/><Relationship Id="rId45" Type="http://schemas.openxmlformats.org/officeDocument/2006/relationships/image" Target="../media/image83.png"/><Relationship Id="rId53" Type="http://schemas.openxmlformats.org/officeDocument/2006/relationships/image" Target="../media/image87.png"/><Relationship Id="rId58" Type="http://schemas.openxmlformats.org/officeDocument/2006/relationships/customXml" Target="../ink/ink87.xml"/><Relationship Id="rId5" Type="http://schemas.openxmlformats.org/officeDocument/2006/relationships/image" Target="../media/image63.png"/><Relationship Id="rId61" Type="http://schemas.openxmlformats.org/officeDocument/2006/relationships/image" Target="../media/image91.png"/><Relationship Id="rId19" Type="http://schemas.openxmlformats.org/officeDocument/2006/relationships/image" Target="../media/image70.png"/><Relationship Id="rId14" Type="http://schemas.openxmlformats.org/officeDocument/2006/relationships/customXml" Target="../ink/ink65.xml"/><Relationship Id="rId22" Type="http://schemas.openxmlformats.org/officeDocument/2006/relationships/customXml" Target="../ink/ink69.xml"/><Relationship Id="rId27" Type="http://schemas.openxmlformats.org/officeDocument/2006/relationships/image" Target="../media/image74.png"/><Relationship Id="rId30" Type="http://schemas.openxmlformats.org/officeDocument/2006/relationships/customXml" Target="../ink/ink73.xml"/><Relationship Id="rId35" Type="http://schemas.openxmlformats.org/officeDocument/2006/relationships/image" Target="../media/image78.png"/><Relationship Id="rId43" Type="http://schemas.openxmlformats.org/officeDocument/2006/relationships/image" Target="../media/image82.png"/><Relationship Id="rId48" Type="http://schemas.openxmlformats.org/officeDocument/2006/relationships/customXml" Target="../ink/ink82.xml"/><Relationship Id="rId56" Type="http://schemas.openxmlformats.org/officeDocument/2006/relationships/customXml" Target="../ink/ink86.xml"/><Relationship Id="rId8" Type="http://schemas.openxmlformats.org/officeDocument/2006/relationships/customXml" Target="../ink/ink62.xml"/><Relationship Id="rId51" Type="http://schemas.openxmlformats.org/officeDocument/2006/relationships/image" Target="../media/image86.png"/><Relationship Id="rId3" Type="http://schemas.openxmlformats.org/officeDocument/2006/relationships/image" Target="../media/image62.png"/><Relationship Id="rId12" Type="http://schemas.openxmlformats.org/officeDocument/2006/relationships/customXml" Target="../ink/ink64.xml"/><Relationship Id="rId17" Type="http://schemas.openxmlformats.org/officeDocument/2006/relationships/image" Target="../media/image69.png"/><Relationship Id="rId25" Type="http://schemas.openxmlformats.org/officeDocument/2006/relationships/image" Target="../media/image73.png"/><Relationship Id="rId33" Type="http://schemas.openxmlformats.org/officeDocument/2006/relationships/image" Target="../media/image77.png"/><Relationship Id="rId38" Type="http://schemas.openxmlformats.org/officeDocument/2006/relationships/customXml" Target="../ink/ink77.xml"/><Relationship Id="rId46" Type="http://schemas.openxmlformats.org/officeDocument/2006/relationships/customXml" Target="../ink/ink81.xml"/><Relationship Id="rId59" Type="http://schemas.openxmlformats.org/officeDocument/2006/relationships/image" Target="../media/image90.png"/><Relationship Id="rId20" Type="http://schemas.openxmlformats.org/officeDocument/2006/relationships/customXml" Target="../ink/ink68.xml"/><Relationship Id="rId41" Type="http://schemas.openxmlformats.org/officeDocument/2006/relationships/image" Target="../media/image81.png"/><Relationship Id="rId54" Type="http://schemas.openxmlformats.org/officeDocument/2006/relationships/customXml" Target="../ink/ink85.xml"/><Relationship Id="rId62" Type="http://schemas.openxmlformats.org/officeDocument/2006/relationships/customXml" Target="../ink/ink89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61.xml"/><Relationship Id="rId15" Type="http://schemas.openxmlformats.org/officeDocument/2006/relationships/image" Target="../media/image68.png"/><Relationship Id="rId23" Type="http://schemas.openxmlformats.org/officeDocument/2006/relationships/image" Target="../media/image72.png"/><Relationship Id="rId28" Type="http://schemas.openxmlformats.org/officeDocument/2006/relationships/customXml" Target="../ink/ink72.xml"/><Relationship Id="rId36" Type="http://schemas.openxmlformats.org/officeDocument/2006/relationships/customXml" Target="../ink/ink76.xml"/><Relationship Id="rId49" Type="http://schemas.openxmlformats.org/officeDocument/2006/relationships/image" Target="../media/image85.png"/><Relationship Id="rId57" Type="http://schemas.openxmlformats.org/officeDocument/2006/relationships/image" Target="../media/image89.png"/><Relationship Id="rId10" Type="http://schemas.openxmlformats.org/officeDocument/2006/relationships/customXml" Target="../ink/ink63.xml"/><Relationship Id="rId31" Type="http://schemas.openxmlformats.org/officeDocument/2006/relationships/image" Target="../media/image76.png"/><Relationship Id="rId44" Type="http://schemas.openxmlformats.org/officeDocument/2006/relationships/customXml" Target="../ink/ink80.xml"/><Relationship Id="rId52" Type="http://schemas.openxmlformats.org/officeDocument/2006/relationships/customXml" Target="../ink/ink84.xml"/><Relationship Id="rId60" Type="http://schemas.openxmlformats.org/officeDocument/2006/relationships/customXml" Target="../ink/ink88.xml"/><Relationship Id="rId4" Type="http://schemas.openxmlformats.org/officeDocument/2006/relationships/customXml" Target="../ink/ink60.xml"/><Relationship Id="rId9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highlight>
                  <a:schemeClr val="accent1"/>
                </a:highlight>
              </a:rPr>
              <a:t>Hill</a:t>
            </a:r>
            <a:r>
              <a:rPr lang="en" dirty="0"/>
              <a:t> Cipher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F05ACDD-F873-3F41-B108-7C62C4CECF1E}"/>
              </a:ext>
            </a:extLst>
          </p:cNvPr>
          <p:cNvSpPr txBox="1"/>
          <p:nvPr/>
        </p:nvSpPr>
        <p:spPr>
          <a:xfrm>
            <a:off x="1057523" y="4079019"/>
            <a:ext cx="2703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oogle Sans" panose="020B0503030502040204" pitchFamily="34" charset="0"/>
              </a:rPr>
              <a:t>Nirmal K</a:t>
            </a:r>
          </a:p>
          <a:p>
            <a:r>
              <a:rPr lang="en-US" b="1" dirty="0">
                <a:latin typeface="Google Sans" panose="020B0503030502040204" pitchFamily="34" charset="0"/>
              </a:rPr>
              <a:t>CB.EN.U4CSE19038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Logic</a:t>
            </a:r>
            <a:endParaRPr dirty="0">
              <a:highlight>
                <a:schemeClr val="accent1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3C0EA-F4E4-134B-911F-B4FB7339C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  <a:p>
            <a:r>
              <a:rPr lang="en-US" dirty="0"/>
              <a:t>Substitution -&gt;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166E1-D98E-7542-B12F-59B9C3428B2D}"/>
              </a:ext>
            </a:extLst>
          </p:cNvPr>
          <p:cNvSpPr txBox="1"/>
          <p:nvPr/>
        </p:nvSpPr>
        <p:spPr>
          <a:xfrm>
            <a:off x="5436604" y="1136859"/>
            <a:ext cx="3679176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           =            </a:t>
            </a:r>
            <a:r>
              <a:rPr lang="en-US" sz="2800" b="1" dirty="0">
                <a:solidFill>
                  <a:srgbClr val="92D050"/>
                </a:solidFill>
              </a:rPr>
              <a:t>0</a:t>
            </a:r>
          </a:p>
          <a:p>
            <a:r>
              <a:rPr lang="en-US" sz="2800" dirty="0"/>
              <a:t>B           =            </a:t>
            </a:r>
            <a:r>
              <a:rPr lang="en-US" sz="2800" b="1" dirty="0">
                <a:solidFill>
                  <a:srgbClr val="92D050"/>
                </a:solidFill>
              </a:rPr>
              <a:t>1</a:t>
            </a:r>
          </a:p>
          <a:p>
            <a:r>
              <a:rPr lang="en-US" sz="2800" dirty="0"/>
              <a:t>C           =            </a:t>
            </a:r>
            <a:r>
              <a:rPr lang="en-US" sz="2800" b="1" dirty="0">
                <a:solidFill>
                  <a:srgbClr val="92D050"/>
                </a:solidFill>
              </a:rPr>
              <a:t>2</a:t>
            </a:r>
            <a:r>
              <a:rPr lang="en-US" sz="2800" dirty="0"/>
              <a:t> </a:t>
            </a:r>
          </a:p>
          <a:p>
            <a:r>
              <a:rPr lang="en-US" sz="2800" dirty="0"/>
              <a:t>D           =            </a:t>
            </a:r>
            <a:r>
              <a:rPr lang="en-US" sz="2800" b="1" dirty="0">
                <a:solidFill>
                  <a:srgbClr val="92D050"/>
                </a:solidFill>
              </a:rPr>
              <a:t>3</a:t>
            </a:r>
            <a:r>
              <a:rPr lang="en-US" sz="2800" dirty="0"/>
              <a:t> </a:t>
            </a:r>
          </a:p>
          <a:p>
            <a:r>
              <a:rPr lang="en-US" sz="2800" dirty="0"/>
              <a:t>E           =            </a:t>
            </a:r>
            <a:r>
              <a:rPr lang="en-US" sz="2800" b="1" dirty="0">
                <a:solidFill>
                  <a:srgbClr val="92D050"/>
                </a:solidFill>
              </a:rPr>
              <a:t>4</a:t>
            </a:r>
          </a:p>
          <a:p>
            <a:r>
              <a:rPr lang="en-US" sz="2800" dirty="0"/>
              <a:t>.</a:t>
            </a:r>
          </a:p>
          <a:p>
            <a:r>
              <a:rPr lang="en-US" sz="2800" dirty="0"/>
              <a:t>.</a:t>
            </a:r>
          </a:p>
          <a:p>
            <a:r>
              <a:rPr lang="en-US" sz="2800" dirty="0"/>
              <a:t>.</a:t>
            </a:r>
          </a:p>
          <a:p>
            <a:r>
              <a:rPr lang="en-US" sz="2800" dirty="0"/>
              <a:t>Z            =           </a:t>
            </a:r>
            <a:r>
              <a:rPr lang="en-US" sz="2800" b="1" dirty="0">
                <a:solidFill>
                  <a:srgbClr val="92D050"/>
                </a:solidFill>
              </a:rPr>
              <a:t>25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53A671-40A6-344B-A0F8-9F6E9AC4304E}"/>
                  </a:ext>
                </a:extLst>
              </p14:cNvPr>
              <p14:cNvContentPartPr/>
              <p14:nvPr/>
            </p14:nvContentPartPr>
            <p14:xfrm>
              <a:off x="8369092" y="1380177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53A671-40A6-344B-A0F8-9F6E9AC430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0452" y="137153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21D7-15D5-4042-97BC-314BDFED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CF394-93DD-5542-A4DD-BC80FD41D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Message</a:t>
            </a:r>
          </a:p>
          <a:p>
            <a:pPr marL="76200" indent="0">
              <a:buNone/>
            </a:pPr>
            <a:r>
              <a:rPr lang="en-US" dirty="0"/>
              <a:t>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F2A32-33F9-3540-BC2F-CD6949B418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A94D5-9389-9548-8957-26441640290D}"/>
              </a:ext>
            </a:extLst>
          </p:cNvPr>
          <p:cNvSpPr txBox="1"/>
          <p:nvPr/>
        </p:nvSpPr>
        <p:spPr>
          <a:xfrm>
            <a:off x="3442915" y="1733384"/>
            <a:ext cx="12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8D712-0FFD-6D45-8912-1976E79C2B11}"/>
              </a:ext>
            </a:extLst>
          </p:cNvPr>
          <p:cNvSpPr txBox="1"/>
          <p:nvPr/>
        </p:nvSpPr>
        <p:spPr>
          <a:xfrm>
            <a:off x="3442915" y="2172030"/>
            <a:ext cx="1343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GYBNQKURP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76E00-03BC-5244-9CE3-859768562988}"/>
              </a:ext>
            </a:extLst>
          </p:cNvPr>
          <p:cNvSpPr txBox="1"/>
          <p:nvPr/>
        </p:nvSpPr>
        <p:spPr>
          <a:xfrm>
            <a:off x="6217919" y="1733384"/>
            <a:ext cx="1264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n =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875F36C-950E-4182-8CC6-8CD59BFB5AF9}"/>
                  </a:ext>
                </a:extLst>
              </p:cNvPr>
              <p:cNvSpPr txBox="1"/>
              <p:nvPr/>
            </p:nvSpPr>
            <p:spPr>
              <a:xfrm>
                <a:off x="2160229" y="3288704"/>
                <a:ext cx="749949" cy="1070549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e>
                                </m:eqArr>
                              </m:e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875F36C-950E-4182-8CC6-8CD59BFB5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229" y="3288704"/>
                <a:ext cx="749949" cy="1070549"/>
              </a:xfrm>
              <a:prstGeom prst="rect">
                <a:avLst/>
              </a:prstGeom>
              <a:blipFill>
                <a:blip r:embed="rId3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DEDB636-3E10-6942-BF97-65434783B8B4}"/>
              </a:ext>
            </a:extLst>
          </p:cNvPr>
          <p:cNvSpPr txBox="1"/>
          <p:nvPr/>
        </p:nvSpPr>
        <p:spPr>
          <a:xfrm>
            <a:off x="1693628" y="3586038"/>
            <a:ext cx="73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39B071-002E-6A4B-8868-12F048A8676D}"/>
              </a:ext>
            </a:extLst>
          </p:cNvPr>
          <p:cNvSpPr txBox="1"/>
          <p:nvPr/>
        </p:nvSpPr>
        <p:spPr>
          <a:xfrm>
            <a:off x="4786100" y="3586038"/>
            <a:ext cx="1097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95706DF-BF17-0147-8119-AFF0FB323EAF}"/>
                  </a:ext>
                </a:extLst>
              </p14:cNvPr>
              <p14:cNvContentPartPr/>
              <p14:nvPr/>
            </p14:nvContentPartPr>
            <p14:xfrm>
              <a:off x="6328169" y="2936282"/>
              <a:ext cx="119520" cy="2128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95706DF-BF17-0147-8119-AFF0FB323E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19529" y="2927642"/>
                <a:ext cx="137160" cy="21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CCA010C-E883-7F43-AFC1-43E3E4E3E93C}"/>
                  </a:ext>
                </a:extLst>
              </p14:cNvPr>
              <p14:cNvContentPartPr/>
              <p14:nvPr/>
            </p14:nvContentPartPr>
            <p14:xfrm>
              <a:off x="6458129" y="3130682"/>
              <a:ext cx="174240" cy="515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CCA010C-E883-7F43-AFC1-43E3E4E3E9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49489" y="3122042"/>
                <a:ext cx="191880" cy="53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4EB36B63-AD27-BF4A-84D4-855D618946ED}"/>
              </a:ext>
            </a:extLst>
          </p:cNvPr>
          <p:cNvGrpSpPr/>
          <p:nvPr/>
        </p:nvGrpSpPr>
        <p:grpSpPr>
          <a:xfrm>
            <a:off x="7210169" y="3056162"/>
            <a:ext cx="710280" cy="682560"/>
            <a:chOff x="7210169" y="3056162"/>
            <a:chExt cx="710280" cy="68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BC68ACE-7C02-8D40-9B10-116DFEBCB345}"/>
                    </a:ext>
                  </a:extLst>
                </p14:cNvPr>
                <p14:cNvContentPartPr/>
                <p14:nvPr/>
              </p14:nvContentPartPr>
              <p14:xfrm>
                <a:off x="7210169" y="3146162"/>
                <a:ext cx="547560" cy="567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BC68ACE-7C02-8D40-9B10-116DFEBCB34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01169" y="3137522"/>
                  <a:ext cx="56520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5689733-BF83-C944-BBE7-94964CB5EDCB}"/>
                    </a:ext>
                  </a:extLst>
                </p14:cNvPr>
                <p14:cNvContentPartPr/>
                <p14:nvPr/>
              </p14:nvContentPartPr>
              <p14:xfrm>
                <a:off x="7664489" y="3056162"/>
                <a:ext cx="255960" cy="374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5689733-BF83-C944-BBE7-94964CB5EDC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55849" y="3047522"/>
                  <a:ext cx="2736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FB5FC21-CF9D-DE4E-8856-208BE660A5D5}"/>
                    </a:ext>
                  </a:extLst>
                </p14:cNvPr>
                <p14:cNvContentPartPr/>
                <p14:nvPr/>
              </p14:nvContentPartPr>
              <p14:xfrm>
                <a:off x="7783649" y="3266762"/>
                <a:ext cx="19440" cy="471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FB5FC21-CF9D-DE4E-8856-208BE660A5D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75009" y="3257762"/>
                  <a:ext cx="37080" cy="48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C2875DB-514C-0941-814D-A841392F0C2C}"/>
                  </a:ext>
                </a:extLst>
              </p14:cNvPr>
              <p14:cNvContentPartPr/>
              <p14:nvPr/>
            </p14:nvContentPartPr>
            <p14:xfrm>
              <a:off x="8453609" y="3000002"/>
              <a:ext cx="28440" cy="437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C2875DB-514C-0941-814D-A841392F0C2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44969" y="2991002"/>
                <a:ext cx="46080" cy="45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23F1E723-9D30-4343-BA0D-23D82530E71F}"/>
              </a:ext>
            </a:extLst>
          </p:cNvPr>
          <p:cNvGrpSpPr/>
          <p:nvPr/>
        </p:nvGrpSpPr>
        <p:grpSpPr>
          <a:xfrm>
            <a:off x="6494489" y="4085402"/>
            <a:ext cx="331200" cy="232200"/>
            <a:chOff x="6494489" y="4085402"/>
            <a:chExt cx="331200" cy="23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2854AC1-18A6-B844-A285-3D2566FC1E05}"/>
                    </a:ext>
                  </a:extLst>
                </p14:cNvPr>
                <p14:cNvContentPartPr/>
                <p14:nvPr/>
              </p14:nvContentPartPr>
              <p14:xfrm>
                <a:off x="6494489" y="4085402"/>
                <a:ext cx="31320" cy="230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2854AC1-18A6-B844-A285-3D2566FC1E0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85489" y="4076402"/>
                  <a:ext cx="489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94C5EA-22B0-5743-88F8-5AC73486B347}"/>
                    </a:ext>
                  </a:extLst>
                </p14:cNvPr>
                <p14:cNvContentPartPr/>
                <p14:nvPr/>
              </p14:nvContentPartPr>
              <p14:xfrm>
                <a:off x="6606449" y="4128602"/>
                <a:ext cx="219240" cy="189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94C5EA-22B0-5743-88F8-5AC73486B34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97449" y="4119962"/>
                  <a:ext cx="23688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0777E10-8FA8-3140-A2F5-C2A5BFCCD9BB}"/>
              </a:ext>
            </a:extLst>
          </p:cNvPr>
          <p:cNvGrpSpPr/>
          <p:nvPr/>
        </p:nvGrpSpPr>
        <p:grpSpPr>
          <a:xfrm>
            <a:off x="7558289" y="4036442"/>
            <a:ext cx="196560" cy="318960"/>
            <a:chOff x="7558289" y="4036442"/>
            <a:chExt cx="196560" cy="31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4D35F3A-7EFA-8443-932B-E0559F9C6645}"/>
                    </a:ext>
                  </a:extLst>
                </p14:cNvPr>
                <p14:cNvContentPartPr/>
                <p14:nvPr/>
              </p14:nvContentPartPr>
              <p14:xfrm>
                <a:off x="7558289" y="4036442"/>
                <a:ext cx="2880" cy="274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4D35F3A-7EFA-8443-932B-E0559F9C66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49649" y="4027802"/>
                  <a:ext cx="205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6223907-2869-0945-9289-70B45E646949}"/>
                    </a:ext>
                  </a:extLst>
                </p14:cNvPr>
                <p14:cNvContentPartPr/>
                <p14:nvPr/>
              </p14:nvContentPartPr>
              <p14:xfrm>
                <a:off x="7588889" y="4079642"/>
                <a:ext cx="165960" cy="275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6223907-2869-0945-9289-70B45E64694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80249" y="4071002"/>
                  <a:ext cx="18360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C3FD141-0D32-5345-ABF2-1CD8EAE6F248}"/>
              </a:ext>
            </a:extLst>
          </p:cNvPr>
          <p:cNvGrpSpPr/>
          <p:nvPr/>
        </p:nvGrpSpPr>
        <p:grpSpPr>
          <a:xfrm>
            <a:off x="6606809" y="4731602"/>
            <a:ext cx="474120" cy="271440"/>
            <a:chOff x="6606809" y="4731602"/>
            <a:chExt cx="474120" cy="2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413D980-D69B-3B49-BF8C-3E9D04C02440}"/>
                    </a:ext>
                  </a:extLst>
                </p14:cNvPr>
                <p14:cNvContentPartPr/>
                <p14:nvPr/>
              </p14:nvContentPartPr>
              <p14:xfrm>
                <a:off x="6606809" y="4731602"/>
                <a:ext cx="269640" cy="271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413D980-D69B-3B49-BF8C-3E9D04C0244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98169" y="4722602"/>
                  <a:ext cx="2872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DB9910F-1204-EF47-B420-A60FC001BCE9}"/>
                    </a:ext>
                  </a:extLst>
                </p14:cNvPr>
                <p14:cNvContentPartPr/>
                <p14:nvPr/>
              </p14:nvContentPartPr>
              <p14:xfrm>
                <a:off x="6924329" y="4731602"/>
                <a:ext cx="156600" cy="249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DB9910F-1204-EF47-B420-A60FC001BC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15689" y="4722962"/>
                  <a:ext cx="174240" cy="26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6FDCAB0-9D97-5D4B-B44F-51F446D2423E}"/>
              </a:ext>
            </a:extLst>
          </p:cNvPr>
          <p:cNvGrpSpPr/>
          <p:nvPr/>
        </p:nvGrpSpPr>
        <p:grpSpPr>
          <a:xfrm>
            <a:off x="7578449" y="4652042"/>
            <a:ext cx="446040" cy="280440"/>
            <a:chOff x="7578449" y="4652042"/>
            <a:chExt cx="446040" cy="2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5AA296B-BEA4-F843-934B-5291A7432844}"/>
                    </a:ext>
                  </a:extLst>
                </p14:cNvPr>
                <p14:cNvContentPartPr/>
                <p14:nvPr/>
              </p14:nvContentPartPr>
              <p14:xfrm>
                <a:off x="7578449" y="4652042"/>
                <a:ext cx="15480" cy="280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5AA296B-BEA4-F843-934B-5291A74328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69809" y="4643402"/>
                  <a:ext cx="331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0429E71-E9F5-1848-82DC-19B8ED475F73}"/>
                    </a:ext>
                  </a:extLst>
                </p14:cNvPr>
                <p14:cNvContentPartPr/>
                <p14:nvPr/>
              </p14:nvContentPartPr>
              <p14:xfrm>
                <a:off x="7730369" y="4656002"/>
                <a:ext cx="56520" cy="265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0429E71-E9F5-1848-82DC-19B8ED475F7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21369" y="4647362"/>
                  <a:ext cx="741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3212AB8-D8AE-584A-869D-41AC1E992508}"/>
                    </a:ext>
                  </a:extLst>
                </p14:cNvPr>
                <p14:cNvContentPartPr/>
                <p14:nvPr/>
              </p14:nvContentPartPr>
              <p14:xfrm>
                <a:off x="7683929" y="4748162"/>
                <a:ext cx="340560" cy="60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3212AB8-D8AE-584A-869D-41AC1E99250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74929" y="4739522"/>
                  <a:ext cx="35820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638AA6-A195-874E-8EA1-278B2E8C46C9}"/>
              </a:ext>
            </a:extLst>
          </p:cNvPr>
          <p:cNvGrpSpPr/>
          <p:nvPr/>
        </p:nvGrpSpPr>
        <p:grpSpPr>
          <a:xfrm>
            <a:off x="8382329" y="2837642"/>
            <a:ext cx="446400" cy="2160720"/>
            <a:chOff x="8382329" y="2837642"/>
            <a:chExt cx="446400" cy="216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D88C3CB-5843-BE4B-BDEA-C421B4869AC5}"/>
                    </a:ext>
                  </a:extLst>
                </p14:cNvPr>
                <p14:cNvContentPartPr/>
                <p14:nvPr/>
              </p14:nvContentPartPr>
              <p14:xfrm>
                <a:off x="8382329" y="3988202"/>
                <a:ext cx="4320" cy="235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D88C3CB-5843-BE4B-BDEA-C421B4869A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73329" y="3979562"/>
                  <a:ext cx="219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6CC155F-6C56-024C-B46D-EA8A88001BBB}"/>
                    </a:ext>
                  </a:extLst>
                </p14:cNvPr>
                <p14:cNvContentPartPr/>
                <p14:nvPr/>
              </p14:nvContentPartPr>
              <p14:xfrm>
                <a:off x="8456849" y="3992162"/>
                <a:ext cx="204120" cy="281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6CC155F-6C56-024C-B46D-EA8A88001BB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47849" y="3983522"/>
                  <a:ext cx="2217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730AA9D-F472-FC4F-948C-CAA2B91052F5}"/>
                    </a:ext>
                  </a:extLst>
                </p14:cNvPr>
                <p14:cNvContentPartPr/>
                <p14:nvPr/>
              </p14:nvContentPartPr>
              <p14:xfrm>
                <a:off x="8442809" y="4584002"/>
                <a:ext cx="15120" cy="238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730AA9D-F472-FC4F-948C-CAA2B91052F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33809" y="4575002"/>
                  <a:ext cx="327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5338995-0DC6-BD41-9CCF-50F946287585}"/>
                    </a:ext>
                  </a:extLst>
                </p14:cNvPr>
                <p14:cNvContentPartPr/>
                <p14:nvPr/>
              </p14:nvContentPartPr>
              <p14:xfrm>
                <a:off x="8539289" y="4585802"/>
                <a:ext cx="118800" cy="275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5338995-0DC6-BD41-9CCF-50F94628758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30649" y="4576802"/>
                  <a:ext cx="1364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0DF18D7-2773-3946-8153-A5ABB651508A}"/>
                    </a:ext>
                  </a:extLst>
                </p14:cNvPr>
                <p14:cNvContentPartPr/>
                <p14:nvPr/>
              </p14:nvContentPartPr>
              <p14:xfrm>
                <a:off x="8406449" y="2837642"/>
                <a:ext cx="422280" cy="2160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0DF18D7-2773-3946-8153-A5ABB651508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97449" y="2829002"/>
                  <a:ext cx="439920" cy="217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3383A29-FF19-214C-A1A0-8C80DB2DEF95}"/>
                  </a:ext>
                </a:extLst>
              </p14:cNvPr>
              <p14:cNvContentPartPr/>
              <p14:nvPr/>
            </p14:nvContentPartPr>
            <p14:xfrm>
              <a:off x="-544951" y="471362"/>
              <a:ext cx="360" cy="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3383A29-FF19-214C-A1A0-8C80DB2DEF9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-553591" y="46272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652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C842-753C-7B48-9912-CB5E5FAD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5C58C-354C-914A-82F1-77951C8C84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6CA1C2-70E5-034B-9386-27F8398DD80C}"/>
              </a:ext>
            </a:extLst>
          </p:cNvPr>
          <p:cNvSpPr txBox="1"/>
          <p:nvPr/>
        </p:nvSpPr>
        <p:spPr>
          <a:xfrm>
            <a:off x="4185775" y="2895972"/>
            <a:ext cx="12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mod 26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FEA0A134-1F5B-4B69-9D35-0C57F4D1866D}"/>
                  </a:ext>
                </a:extLst>
              </p:cNvPr>
              <p:cNvSpPr txBox="1"/>
              <p:nvPr/>
            </p:nvSpPr>
            <p:spPr>
              <a:xfrm>
                <a:off x="1732783" y="1770296"/>
                <a:ext cx="2106859" cy="2968441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5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5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5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67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sz="50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50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222</m:t>
                                  </m:r>
                                </m:e>
                                <m:e>
                                  <m:r>
                                    <a:rPr lang="en-US" sz="5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319</m:t>
                                  </m:r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5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</m:mr>
                                    <m:mr>
                                      <m:e/>
                                    </m:mr>
                                    <m:mr>
                                      <m:e/>
                                    </m:mr>
                                  </m:m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en-US" sz="5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FEA0A134-1F5B-4B69-9D35-0C57F4D18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783" y="1770296"/>
                <a:ext cx="2106859" cy="2968441"/>
              </a:xfrm>
              <a:prstGeom prst="rect">
                <a:avLst/>
              </a:prstGeom>
              <a:blipFill>
                <a:blip r:embed="rId3"/>
                <a:stretch>
                  <a:fillRect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A6A9EBD-F529-4743-8B51-CEC3D47531B1}"/>
                  </a:ext>
                </a:extLst>
              </p:cNvPr>
              <p:cNvSpPr txBox="1"/>
              <p:nvPr/>
            </p:nvSpPr>
            <p:spPr>
              <a:xfrm>
                <a:off x="6043504" y="1690259"/>
                <a:ext cx="1878783" cy="302698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6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6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60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6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60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60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60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60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eqArr>
                              </m:e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sz="6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A6A9EBD-F529-4743-8B51-CEC3D475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504" y="1690259"/>
                <a:ext cx="1878783" cy="3026982"/>
              </a:xfrm>
              <a:prstGeom prst="rect">
                <a:avLst/>
              </a:prstGeom>
              <a:blipFill>
                <a:blip r:embed="rId4"/>
                <a:stretch>
                  <a:fillRect b="-1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60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5E47-D0F7-9C4A-AC57-C78B0FDB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DFBB4-4CB6-C946-B70D-1C2BC0AB7D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9BBA3-A9C4-8146-B1BF-486D25434ADA}"/>
              </a:ext>
            </a:extLst>
          </p:cNvPr>
          <p:cNvSpPr txBox="1"/>
          <p:nvPr/>
        </p:nvSpPr>
        <p:spPr>
          <a:xfrm>
            <a:off x="922349" y="2369490"/>
            <a:ext cx="34270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Google Sans" panose="020B0503030502040204" pitchFamily="34" charset="0"/>
              </a:rPr>
              <a:t>P O H</a:t>
            </a:r>
          </a:p>
        </p:txBody>
      </p:sp>
    </p:spTree>
    <p:extLst>
      <p:ext uri="{BB962C8B-B14F-4D97-AF65-F5344CB8AC3E}">
        <p14:creationId xmlns:p14="http://schemas.microsoft.com/office/powerpoint/2010/main" val="291940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Decryption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5222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0930DA-C7E7-4844-AC37-DF19CB12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5A36-ECF5-6C4A-AE59-AC04889EEA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Reverse the process</a:t>
            </a:r>
          </a:p>
          <a:p>
            <a:pPr marL="76200" indent="0">
              <a:buNone/>
            </a:pPr>
            <a:r>
              <a:rPr lang="en-US" dirty="0"/>
              <a:t>Multiply cipher by inverse of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FC3C0-EAD2-1044-922B-4567E2FBAF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45D1A77-4BF4-CD4A-B7DF-3D7737096DB7}"/>
                  </a:ext>
                </a:extLst>
              </p14:cNvPr>
              <p14:cNvContentPartPr/>
              <p14:nvPr/>
            </p14:nvContentPartPr>
            <p14:xfrm>
              <a:off x="3083849" y="2885522"/>
              <a:ext cx="261360" cy="2219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45D1A77-4BF4-CD4A-B7DF-3D7737096D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4849" y="2876522"/>
                <a:ext cx="279000" cy="22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98CC8F8-CCE9-574D-8F14-320A8234C01B}"/>
                  </a:ext>
                </a:extLst>
              </p14:cNvPr>
              <p14:cNvContentPartPr/>
              <p14:nvPr/>
            </p14:nvContentPartPr>
            <p14:xfrm>
              <a:off x="3326129" y="3042842"/>
              <a:ext cx="189000" cy="405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98CC8F8-CCE9-574D-8F14-320A8234C0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17489" y="3033842"/>
                <a:ext cx="20664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245B8C8-A9B0-7C4B-80DD-0A7AE204FAC8}"/>
                  </a:ext>
                </a:extLst>
              </p14:cNvPr>
              <p14:cNvContentPartPr/>
              <p14:nvPr/>
            </p14:nvContentPartPr>
            <p14:xfrm>
              <a:off x="3881969" y="3035282"/>
              <a:ext cx="414360" cy="407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245B8C8-A9B0-7C4B-80DD-0A7AE204FA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73329" y="3026282"/>
                <a:ext cx="432000" cy="42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A8BF3706-3F72-3F4F-A819-2386D8F979E8}"/>
              </a:ext>
            </a:extLst>
          </p:cNvPr>
          <p:cNvGrpSpPr/>
          <p:nvPr/>
        </p:nvGrpSpPr>
        <p:grpSpPr>
          <a:xfrm>
            <a:off x="3212009" y="4053002"/>
            <a:ext cx="363600" cy="442080"/>
            <a:chOff x="3212009" y="4053002"/>
            <a:chExt cx="363600" cy="44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2404207-891C-D64D-8396-A751921360B8}"/>
                    </a:ext>
                  </a:extLst>
                </p14:cNvPr>
                <p14:cNvContentPartPr/>
                <p14:nvPr/>
              </p14:nvContentPartPr>
              <p14:xfrm>
                <a:off x="3212009" y="4053002"/>
                <a:ext cx="225720" cy="410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2404207-891C-D64D-8396-A751921360B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03369" y="4044362"/>
                  <a:ext cx="24336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1561874-E033-C549-8D53-8C5B4DFDA74A}"/>
                    </a:ext>
                  </a:extLst>
                </p14:cNvPr>
                <p14:cNvContentPartPr/>
                <p14:nvPr/>
              </p14:nvContentPartPr>
              <p14:xfrm>
                <a:off x="3537089" y="4090802"/>
                <a:ext cx="38520" cy="404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1561874-E033-C549-8D53-8C5B4DFDA7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28089" y="4082162"/>
                  <a:ext cx="56160" cy="42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AC673C-00BD-E745-801E-4D7274941709}"/>
              </a:ext>
            </a:extLst>
          </p:cNvPr>
          <p:cNvGrpSpPr/>
          <p:nvPr/>
        </p:nvGrpSpPr>
        <p:grpSpPr>
          <a:xfrm>
            <a:off x="4217489" y="3902882"/>
            <a:ext cx="216360" cy="536400"/>
            <a:chOff x="4217489" y="3902882"/>
            <a:chExt cx="216360" cy="53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16D40F-B297-FC48-BAA0-BB97C8654280}"/>
                    </a:ext>
                  </a:extLst>
                </p14:cNvPr>
                <p14:cNvContentPartPr/>
                <p14:nvPr/>
              </p14:nvContentPartPr>
              <p14:xfrm>
                <a:off x="4217489" y="3902882"/>
                <a:ext cx="216360" cy="536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16D40F-B297-FC48-BAA0-BB97C86542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08849" y="3893882"/>
                  <a:ext cx="23400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DABF5C0-E171-AD40-B213-3710ACE133E0}"/>
                    </a:ext>
                  </a:extLst>
                </p14:cNvPr>
                <p14:cNvContentPartPr/>
                <p14:nvPr/>
              </p14:nvContentPartPr>
              <p14:xfrm>
                <a:off x="4346729" y="3917642"/>
                <a:ext cx="83880" cy="39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DABF5C0-E171-AD40-B213-3710ACE133E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37729" y="3908642"/>
                  <a:ext cx="1015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E63C9CC-49FF-4247-9F51-74B164B6F513}"/>
              </a:ext>
            </a:extLst>
          </p:cNvPr>
          <p:cNvGrpSpPr/>
          <p:nvPr/>
        </p:nvGrpSpPr>
        <p:grpSpPr>
          <a:xfrm>
            <a:off x="3293729" y="4819442"/>
            <a:ext cx="412920" cy="280800"/>
            <a:chOff x="3293729" y="4819442"/>
            <a:chExt cx="412920" cy="28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01FB044-9CF2-7B4E-A0CE-765CD827D9C0}"/>
                    </a:ext>
                  </a:extLst>
                </p14:cNvPr>
                <p14:cNvContentPartPr/>
                <p14:nvPr/>
              </p14:nvContentPartPr>
              <p14:xfrm>
                <a:off x="3293729" y="4843202"/>
                <a:ext cx="319680" cy="191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01FB044-9CF2-7B4E-A0CE-765CD827D9C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85089" y="4834562"/>
                  <a:ext cx="3373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7AC755C-9603-364C-8AA3-D0D21D371BE0}"/>
                    </a:ext>
                  </a:extLst>
                </p14:cNvPr>
                <p14:cNvContentPartPr/>
                <p14:nvPr/>
              </p14:nvContentPartPr>
              <p14:xfrm>
                <a:off x="3670649" y="4819442"/>
                <a:ext cx="36000" cy="280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7AC755C-9603-364C-8AA3-D0D21D371B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61649" y="4810802"/>
                  <a:ext cx="53640" cy="29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ADA6489-F849-194A-9F58-4CBD4F60DF71}"/>
              </a:ext>
            </a:extLst>
          </p:cNvPr>
          <p:cNvGrpSpPr/>
          <p:nvPr/>
        </p:nvGrpSpPr>
        <p:grpSpPr>
          <a:xfrm>
            <a:off x="4296689" y="4745642"/>
            <a:ext cx="349920" cy="310680"/>
            <a:chOff x="4296689" y="4745642"/>
            <a:chExt cx="349920" cy="31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7F466B0-BDAF-9C4B-9B81-27497DDE1797}"/>
                    </a:ext>
                  </a:extLst>
                </p14:cNvPr>
                <p14:cNvContentPartPr/>
                <p14:nvPr/>
              </p14:nvContentPartPr>
              <p14:xfrm>
                <a:off x="4296689" y="4745642"/>
                <a:ext cx="16560" cy="239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7F466B0-BDAF-9C4B-9B81-27497DDE179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88049" y="4736642"/>
                  <a:ext cx="342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478EC0A-55CB-7D4E-A57D-174AAB4DEB87}"/>
                    </a:ext>
                  </a:extLst>
                </p14:cNvPr>
                <p14:cNvContentPartPr/>
                <p14:nvPr/>
              </p14:nvContentPartPr>
              <p14:xfrm>
                <a:off x="4360769" y="4791362"/>
                <a:ext cx="285840" cy="264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478EC0A-55CB-7D4E-A57D-174AAB4DEB8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51769" y="4782362"/>
                  <a:ext cx="303480" cy="28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0303A62-DA0A-004A-9404-38B1EA1E1FAB}"/>
                  </a:ext>
                </a:extLst>
              </p14:cNvPr>
              <p14:cNvContentPartPr/>
              <p14:nvPr/>
            </p14:nvContentPartPr>
            <p14:xfrm>
              <a:off x="5303609" y="4611722"/>
              <a:ext cx="225360" cy="3268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0303A62-DA0A-004A-9404-38B1EA1E1FA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94609" y="4602722"/>
                <a:ext cx="243000" cy="34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B3C1DF84-B46E-DC46-904E-284D13081F80}"/>
              </a:ext>
            </a:extLst>
          </p:cNvPr>
          <p:cNvGrpSpPr/>
          <p:nvPr/>
        </p:nvGrpSpPr>
        <p:grpSpPr>
          <a:xfrm>
            <a:off x="5064929" y="2885882"/>
            <a:ext cx="551520" cy="2115360"/>
            <a:chOff x="5064929" y="2885882"/>
            <a:chExt cx="551520" cy="211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E81276E-F0FB-F046-94D4-3BA8A8FF44AB}"/>
                    </a:ext>
                  </a:extLst>
                </p14:cNvPr>
                <p14:cNvContentPartPr/>
                <p14:nvPr/>
              </p14:nvContentPartPr>
              <p14:xfrm>
                <a:off x="5064929" y="3038882"/>
                <a:ext cx="79560" cy="414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E81276E-F0FB-F046-94D4-3BA8A8FF44A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56289" y="3029882"/>
                  <a:ext cx="9720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9C5DDC2-0B4D-4349-B4BE-1DEA04E479EA}"/>
                    </a:ext>
                  </a:extLst>
                </p14:cNvPr>
                <p14:cNvContentPartPr/>
                <p14:nvPr/>
              </p14:nvContentPartPr>
              <p14:xfrm>
                <a:off x="5162129" y="3012602"/>
                <a:ext cx="227520" cy="451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9C5DDC2-0B4D-4349-B4BE-1DEA04E479E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53129" y="3003962"/>
                  <a:ext cx="24516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9E2F1F1-1DE4-3242-8A20-561D4AD429C8}"/>
                    </a:ext>
                  </a:extLst>
                </p14:cNvPr>
                <p14:cNvContentPartPr/>
                <p14:nvPr/>
              </p14:nvContentPartPr>
              <p14:xfrm>
                <a:off x="5201369" y="3948602"/>
                <a:ext cx="151920" cy="364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9E2F1F1-1DE4-3242-8A20-561D4AD429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92729" y="3939962"/>
                  <a:ext cx="16956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7109E97-4C4E-E043-BA3A-E1FD01E79D94}"/>
                    </a:ext>
                  </a:extLst>
                </p14:cNvPr>
                <p14:cNvContentPartPr/>
                <p14:nvPr/>
              </p14:nvContentPartPr>
              <p14:xfrm>
                <a:off x="5415209" y="3996482"/>
                <a:ext cx="50760" cy="304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7109E97-4C4E-E043-BA3A-E1FD01E79D9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06569" y="3987842"/>
                  <a:ext cx="684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D62762B-B416-904B-934D-D9048DBC6B14}"/>
                    </a:ext>
                  </a:extLst>
                </p14:cNvPr>
                <p14:cNvContentPartPr/>
                <p14:nvPr/>
              </p14:nvContentPartPr>
              <p14:xfrm>
                <a:off x="5269769" y="2885882"/>
                <a:ext cx="346680" cy="2115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D62762B-B416-904B-934D-D9048DBC6B1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60769" y="2877242"/>
                  <a:ext cx="364320" cy="213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A2C0AAC-3B57-5B4A-8ABB-A9EE75F3DA3E}"/>
                  </a:ext>
                </a:extLst>
              </p14:cNvPr>
              <p14:cNvContentPartPr/>
              <p14:nvPr/>
            </p14:nvContentPartPr>
            <p14:xfrm>
              <a:off x="6137009" y="3133562"/>
              <a:ext cx="119160" cy="7218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A2C0AAC-3B57-5B4A-8ABB-A9EE75F3DA3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28369" y="3124562"/>
                <a:ext cx="136800" cy="73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4C3A9B06-249A-8944-9D37-048107E57ABC}"/>
              </a:ext>
            </a:extLst>
          </p:cNvPr>
          <p:cNvGrpSpPr/>
          <p:nvPr/>
        </p:nvGrpSpPr>
        <p:grpSpPr>
          <a:xfrm>
            <a:off x="6364529" y="3243722"/>
            <a:ext cx="503640" cy="383760"/>
            <a:chOff x="6364529" y="3243722"/>
            <a:chExt cx="503640" cy="38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D9F074E-A4C6-6E41-A811-88C484A433A6}"/>
                    </a:ext>
                  </a:extLst>
                </p14:cNvPr>
                <p14:cNvContentPartPr/>
                <p14:nvPr/>
              </p14:nvContentPartPr>
              <p14:xfrm>
                <a:off x="6395129" y="3246962"/>
                <a:ext cx="45000" cy="314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D9F074E-A4C6-6E41-A811-88C484A433A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86129" y="3238322"/>
                  <a:ext cx="626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5A728D8-E39A-AC41-8B0D-0CCF9733CF12}"/>
                    </a:ext>
                  </a:extLst>
                </p14:cNvPr>
                <p14:cNvContentPartPr/>
                <p14:nvPr/>
              </p14:nvContentPartPr>
              <p14:xfrm>
                <a:off x="6520769" y="3272882"/>
                <a:ext cx="54000" cy="302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5A728D8-E39A-AC41-8B0D-0CCF9733CF1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11769" y="3264242"/>
                  <a:ext cx="716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D8862CB-F7FB-1A4B-991C-73AFC396EE3C}"/>
                    </a:ext>
                  </a:extLst>
                </p14:cNvPr>
                <p14:cNvContentPartPr/>
                <p14:nvPr/>
              </p14:nvContentPartPr>
              <p14:xfrm>
                <a:off x="6547049" y="3288002"/>
                <a:ext cx="85320" cy="10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D8862CB-F7FB-1A4B-991C-73AFC396EE3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38049" y="3279002"/>
                  <a:ext cx="102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0E1AEC0-7327-F740-A7F3-2881A2427C2A}"/>
                    </a:ext>
                  </a:extLst>
                </p14:cNvPr>
                <p14:cNvContentPartPr/>
                <p14:nvPr/>
              </p14:nvContentPartPr>
              <p14:xfrm>
                <a:off x="6556409" y="3387362"/>
                <a:ext cx="61200" cy="15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0E1AEC0-7327-F740-A7F3-2881A2427C2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47409" y="3378362"/>
                  <a:ext cx="78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624817D-6408-A041-9FFC-7F9E1B34262E}"/>
                    </a:ext>
                  </a:extLst>
                </p14:cNvPr>
                <p14:cNvContentPartPr/>
                <p14:nvPr/>
              </p14:nvContentPartPr>
              <p14:xfrm>
                <a:off x="6364529" y="3277562"/>
                <a:ext cx="5148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624817D-6408-A041-9FFC-7F9E1B34262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55889" y="3268562"/>
                  <a:ext cx="69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9D2634A-6268-9449-97D9-0883D18A689F}"/>
                    </a:ext>
                  </a:extLst>
                </p14:cNvPr>
                <p14:cNvContentPartPr/>
                <p14:nvPr/>
              </p14:nvContentPartPr>
              <p14:xfrm>
                <a:off x="6414209" y="3597242"/>
                <a:ext cx="66960" cy="30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9D2634A-6268-9449-97D9-0883D18A689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05209" y="3588242"/>
                  <a:ext cx="84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4B3FA2C-3C14-2745-B9F7-00AB6602E3D6}"/>
                    </a:ext>
                  </a:extLst>
                </p14:cNvPr>
                <p14:cNvContentPartPr/>
                <p14:nvPr/>
              </p14:nvContentPartPr>
              <p14:xfrm>
                <a:off x="6723809" y="3265322"/>
                <a:ext cx="11160" cy="271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4B3FA2C-3C14-2745-B9F7-00AB6602E3D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15169" y="3256322"/>
                  <a:ext cx="288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7A40082-5185-7B4B-BB12-46AFCF8BABB6}"/>
                    </a:ext>
                  </a:extLst>
                </p14:cNvPr>
                <p14:cNvContentPartPr/>
                <p14:nvPr/>
              </p14:nvContentPartPr>
              <p14:xfrm>
                <a:off x="6731009" y="3243722"/>
                <a:ext cx="137160" cy="258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7A40082-5185-7B4B-BB12-46AFCF8BABB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22009" y="3234722"/>
                  <a:ext cx="15480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02CADF6-6B4E-B240-9307-D997FC095984}"/>
              </a:ext>
            </a:extLst>
          </p:cNvPr>
          <p:cNvGrpSpPr/>
          <p:nvPr/>
        </p:nvGrpSpPr>
        <p:grpSpPr>
          <a:xfrm>
            <a:off x="6956369" y="2857082"/>
            <a:ext cx="1599840" cy="724680"/>
            <a:chOff x="6956369" y="2857082"/>
            <a:chExt cx="1599840" cy="72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630E6B-BB8C-AA4B-BCCC-F975651E6FC3}"/>
                    </a:ext>
                  </a:extLst>
                </p14:cNvPr>
                <p14:cNvContentPartPr/>
                <p14:nvPr/>
              </p14:nvContentPartPr>
              <p14:xfrm>
                <a:off x="6956369" y="3248042"/>
                <a:ext cx="282960" cy="238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630E6B-BB8C-AA4B-BCCC-F975651E6FC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47729" y="3239402"/>
                  <a:ext cx="3006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D1615AA-B006-7D4D-9694-AF76D20AB025}"/>
                    </a:ext>
                  </a:extLst>
                </p14:cNvPr>
                <p14:cNvContentPartPr/>
                <p14:nvPr/>
              </p14:nvContentPartPr>
              <p14:xfrm>
                <a:off x="7329689" y="3271442"/>
                <a:ext cx="53640" cy="237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D1615AA-B006-7D4D-9694-AF76D20AB0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20689" y="3262442"/>
                  <a:ext cx="712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C576194-0558-E844-9D3E-9BE901485128}"/>
                    </a:ext>
                  </a:extLst>
                </p14:cNvPr>
                <p14:cNvContentPartPr/>
                <p14:nvPr/>
              </p14:nvContentPartPr>
              <p14:xfrm>
                <a:off x="7429049" y="3238322"/>
                <a:ext cx="181440" cy="217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C576194-0558-E844-9D3E-9BE90148512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20049" y="3229322"/>
                  <a:ext cx="1990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733AB34-A19D-674A-8AD1-04363D27969B}"/>
                    </a:ext>
                  </a:extLst>
                </p14:cNvPr>
                <p14:cNvContentPartPr/>
                <p14:nvPr/>
              </p14:nvContentPartPr>
              <p14:xfrm>
                <a:off x="7673129" y="3177482"/>
                <a:ext cx="244800" cy="248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733AB34-A19D-674A-8AD1-04363D27969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64129" y="3168842"/>
                  <a:ext cx="262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E234A02-F7D6-5743-9295-E974E8A451ED}"/>
                    </a:ext>
                  </a:extLst>
                </p14:cNvPr>
                <p14:cNvContentPartPr/>
                <p14:nvPr/>
              </p14:nvContentPartPr>
              <p14:xfrm>
                <a:off x="7970849" y="3178202"/>
                <a:ext cx="277920" cy="254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E234A02-F7D6-5743-9295-E974E8A451E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62209" y="3169562"/>
                  <a:ext cx="2955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04C77D8-DA81-5D41-90D9-93711D1B0850}"/>
                    </a:ext>
                  </a:extLst>
                </p14:cNvPr>
                <p14:cNvContentPartPr/>
                <p14:nvPr/>
              </p14:nvContentPartPr>
              <p14:xfrm>
                <a:off x="8367209" y="3234722"/>
                <a:ext cx="4320" cy="149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04C77D8-DA81-5D41-90D9-93711D1B085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58569" y="3225722"/>
                  <a:ext cx="21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AD6B85A-16F9-AD4C-A579-58F3F1AD10B8}"/>
                    </a:ext>
                  </a:extLst>
                </p14:cNvPr>
                <p14:cNvContentPartPr/>
                <p14:nvPr/>
              </p14:nvContentPartPr>
              <p14:xfrm>
                <a:off x="8268569" y="3178202"/>
                <a:ext cx="215280" cy="44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AD6B85A-16F9-AD4C-A579-58F3F1AD10B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59929" y="3169202"/>
                  <a:ext cx="2329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CFAC206-BE45-1B44-BE66-0E0BC52F678C}"/>
                    </a:ext>
                  </a:extLst>
                </p14:cNvPr>
                <p14:cNvContentPartPr/>
                <p14:nvPr/>
              </p14:nvContentPartPr>
              <p14:xfrm>
                <a:off x="8280089" y="3376202"/>
                <a:ext cx="237600" cy="146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CFAC206-BE45-1B44-BE66-0E0BC52F678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71089" y="3367562"/>
                  <a:ext cx="2552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38DE732-DD92-E44D-A349-EF9C444B3DFB}"/>
                    </a:ext>
                  </a:extLst>
                </p14:cNvPr>
                <p14:cNvContentPartPr/>
                <p14:nvPr/>
              </p14:nvContentPartPr>
              <p14:xfrm>
                <a:off x="8414369" y="2903162"/>
                <a:ext cx="141840" cy="678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38DE732-DD92-E44D-A349-EF9C444B3DF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05369" y="2894162"/>
                  <a:ext cx="15948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E1A58B7-643A-6940-8035-122D14695E4F}"/>
                    </a:ext>
                  </a:extLst>
                </p14:cNvPr>
                <p14:cNvContentPartPr/>
                <p14:nvPr/>
              </p14:nvContentPartPr>
              <p14:xfrm>
                <a:off x="8356049" y="2857082"/>
                <a:ext cx="124920" cy="136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E1A58B7-643A-6940-8035-122D14695E4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47409" y="2848442"/>
                  <a:ext cx="142560" cy="15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3639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D3A7-EB39-7543-8BAA-F7481F9D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132B2-EE32-EE47-A6B3-E32821F29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58EA3-4701-1D4E-9515-5713670154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E02089-8D8E-C84D-8E45-3DAD908F816C}"/>
                  </a:ext>
                </a:extLst>
              </p14:cNvPr>
              <p14:cNvContentPartPr/>
              <p14:nvPr/>
            </p14:nvContentPartPr>
            <p14:xfrm>
              <a:off x="2218049" y="2245082"/>
              <a:ext cx="179640" cy="2422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E02089-8D8E-C84D-8E45-3DAD908F81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9409" y="2236442"/>
                <a:ext cx="197280" cy="243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B2CF437C-EA51-9548-A9CF-B98F77E4371B}"/>
              </a:ext>
            </a:extLst>
          </p:cNvPr>
          <p:cNvGrpSpPr/>
          <p:nvPr/>
        </p:nvGrpSpPr>
        <p:grpSpPr>
          <a:xfrm>
            <a:off x="2349089" y="2298002"/>
            <a:ext cx="1608120" cy="2368080"/>
            <a:chOff x="2349089" y="2298002"/>
            <a:chExt cx="1608120" cy="236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ABA72AF-B564-C04F-AE41-5FC0DFDB2AC1}"/>
                    </a:ext>
                  </a:extLst>
                </p14:cNvPr>
                <p14:cNvContentPartPr/>
                <p14:nvPr/>
              </p14:nvContentPartPr>
              <p14:xfrm>
                <a:off x="2349089" y="2404922"/>
                <a:ext cx="348120" cy="425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ABA72AF-B564-C04F-AE41-5FC0DFDB2AC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40089" y="2396282"/>
                  <a:ext cx="36576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508DD44-C4A2-5A4D-9F6E-FE1D8F8EF986}"/>
                    </a:ext>
                  </a:extLst>
                </p14:cNvPr>
                <p14:cNvContentPartPr/>
                <p14:nvPr/>
              </p14:nvContentPartPr>
              <p14:xfrm>
                <a:off x="2767409" y="2451002"/>
                <a:ext cx="141840" cy="380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508DD44-C4A2-5A4D-9F6E-FE1D8F8EF98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58409" y="2442362"/>
                  <a:ext cx="1594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8DBA927-2C4E-704B-97B9-184999D71431}"/>
                    </a:ext>
                  </a:extLst>
                </p14:cNvPr>
                <p14:cNvContentPartPr/>
                <p14:nvPr/>
              </p14:nvContentPartPr>
              <p14:xfrm>
                <a:off x="3073409" y="2325002"/>
                <a:ext cx="343080" cy="466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8DBA927-2C4E-704B-97B9-184999D7143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64769" y="2316002"/>
                  <a:ext cx="36072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7C9954D-2E09-7447-B58A-FFD7D68848CE}"/>
                    </a:ext>
                  </a:extLst>
                </p14:cNvPr>
                <p14:cNvContentPartPr/>
                <p14:nvPr/>
              </p14:nvContentPartPr>
              <p14:xfrm>
                <a:off x="2551409" y="3162722"/>
                <a:ext cx="239040" cy="604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7C9954D-2E09-7447-B58A-FFD7D68848C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42769" y="3154082"/>
                  <a:ext cx="25668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CE518C3-2ABF-C344-9E56-06D8A57582BC}"/>
                    </a:ext>
                  </a:extLst>
                </p14:cNvPr>
                <p14:cNvContentPartPr/>
                <p14:nvPr/>
              </p14:nvContentPartPr>
              <p14:xfrm>
                <a:off x="2839769" y="3334442"/>
                <a:ext cx="177480" cy="357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CE518C3-2ABF-C344-9E56-06D8A57582B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30769" y="3325442"/>
                  <a:ext cx="1951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ED12CC1-7952-9C46-8E7B-8C6B1836CFBD}"/>
                    </a:ext>
                  </a:extLst>
                </p14:cNvPr>
                <p14:cNvContentPartPr/>
                <p14:nvPr/>
              </p14:nvContentPartPr>
              <p14:xfrm>
                <a:off x="2918609" y="3532442"/>
                <a:ext cx="465480" cy="39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ED12CC1-7952-9C46-8E7B-8C6B1836CF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09969" y="3523802"/>
                  <a:ext cx="4831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132ABAD-87A8-3544-8BC5-C2A93C48CF8D}"/>
                    </a:ext>
                  </a:extLst>
                </p14:cNvPr>
                <p14:cNvContentPartPr/>
                <p14:nvPr/>
              </p14:nvContentPartPr>
              <p14:xfrm>
                <a:off x="3452489" y="3316442"/>
                <a:ext cx="244440" cy="397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132ABAD-87A8-3544-8BC5-C2A93C48CF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43849" y="3307442"/>
                  <a:ext cx="2620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8F79D1E-7BD5-3041-8A2E-6CBA78F85455}"/>
                    </a:ext>
                  </a:extLst>
                </p14:cNvPr>
                <p14:cNvContentPartPr/>
                <p14:nvPr/>
              </p14:nvContentPartPr>
              <p14:xfrm>
                <a:off x="3640409" y="3567722"/>
                <a:ext cx="17280" cy="354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8F79D1E-7BD5-3041-8A2E-6CBA78F854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31769" y="3558722"/>
                  <a:ext cx="349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580416E-C14C-EE42-AC7E-1C7269320DA4}"/>
                    </a:ext>
                  </a:extLst>
                </p14:cNvPr>
                <p14:cNvContentPartPr/>
                <p14:nvPr/>
              </p14:nvContentPartPr>
              <p14:xfrm>
                <a:off x="2631329" y="4227962"/>
                <a:ext cx="172440" cy="438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580416E-C14C-EE42-AC7E-1C7269320DA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22689" y="4218962"/>
                  <a:ext cx="19008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F9D102D-FC25-BE4C-8947-E42D2C8A6850}"/>
                    </a:ext>
                  </a:extLst>
                </p14:cNvPr>
                <p14:cNvContentPartPr/>
                <p14:nvPr/>
              </p14:nvContentPartPr>
              <p14:xfrm>
                <a:off x="2981969" y="4223642"/>
                <a:ext cx="122040" cy="377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F9D102D-FC25-BE4C-8947-E42D2C8A685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73329" y="4215002"/>
                  <a:ext cx="13968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56B5EB0-88CA-1F4F-9E4A-2240387184D4}"/>
                    </a:ext>
                  </a:extLst>
                </p14:cNvPr>
                <p14:cNvContentPartPr/>
                <p14:nvPr/>
              </p14:nvContentPartPr>
              <p14:xfrm>
                <a:off x="3384089" y="4211042"/>
                <a:ext cx="225000" cy="343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56B5EB0-88CA-1F4F-9E4A-2240387184D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75089" y="4202402"/>
                  <a:ext cx="2426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6840FD3-BE5D-D146-8D8B-1F409F79A892}"/>
                    </a:ext>
                  </a:extLst>
                </p14:cNvPr>
                <p14:cNvContentPartPr/>
                <p14:nvPr/>
              </p14:nvContentPartPr>
              <p14:xfrm>
                <a:off x="3499649" y="2298002"/>
                <a:ext cx="457560" cy="2321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6840FD3-BE5D-D146-8D8B-1F409F79A89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91009" y="2289002"/>
                  <a:ext cx="475200" cy="233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48B6D6-9337-3446-A419-208D4EEC6B42}"/>
              </a:ext>
            </a:extLst>
          </p:cNvPr>
          <p:cNvGrpSpPr/>
          <p:nvPr/>
        </p:nvGrpSpPr>
        <p:grpSpPr>
          <a:xfrm>
            <a:off x="4505489" y="2948162"/>
            <a:ext cx="691920" cy="700560"/>
            <a:chOff x="4505489" y="2948162"/>
            <a:chExt cx="691920" cy="70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D2BA954-0A3F-5148-B43A-F539CD07BA7A}"/>
                    </a:ext>
                  </a:extLst>
                </p14:cNvPr>
                <p14:cNvContentPartPr/>
                <p14:nvPr/>
              </p14:nvContentPartPr>
              <p14:xfrm>
                <a:off x="4505489" y="3141842"/>
                <a:ext cx="220680" cy="396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D2BA954-0A3F-5148-B43A-F539CD07BA7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96849" y="3132842"/>
                  <a:ext cx="238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8C3E1E1-DD08-E04F-948D-DEF5F95DEC1C}"/>
                    </a:ext>
                  </a:extLst>
                </p14:cNvPr>
                <p14:cNvContentPartPr/>
                <p14:nvPr/>
              </p14:nvContentPartPr>
              <p14:xfrm>
                <a:off x="4816169" y="3276842"/>
                <a:ext cx="123840" cy="217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8C3E1E1-DD08-E04F-948D-DEF5F95DEC1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07169" y="3267842"/>
                  <a:ext cx="1414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65F07EF-22A9-8C48-8421-2B7790C4587B}"/>
                    </a:ext>
                  </a:extLst>
                </p14:cNvPr>
                <p14:cNvContentPartPr/>
                <p14:nvPr/>
              </p14:nvContentPartPr>
              <p14:xfrm>
                <a:off x="5026049" y="2948162"/>
                <a:ext cx="171360" cy="700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65F07EF-22A9-8C48-8421-2B7790C4587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17409" y="2939162"/>
                  <a:ext cx="189000" cy="71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48A6D76-CAC1-5F43-B04B-19B83B7EC3CD}"/>
              </a:ext>
            </a:extLst>
          </p:cNvPr>
          <p:cNvGrpSpPr/>
          <p:nvPr/>
        </p:nvGrpSpPr>
        <p:grpSpPr>
          <a:xfrm>
            <a:off x="5475689" y="3222482"/>
            <a:ext cx="255240" cy="345240"/>
            <a:chOff x="5475689" y="3222482"/>
            <a:chExt cx="255240" cy="34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4F5A53-5941-7C4D-B805-5F2279201C20}"/>
                    </a:ext>
                  </a:extLst>
                </p14:cNvPr>
                <p14:cNvContentPartPr/>
                <p14:nvPr/>
              </p14:nvContentPartPr>
              <p14:xfrm>
                <a:off x="5475689" y="3222482"/>
                <a:ext cx="110160" cy="294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4F5A53-5941-7C4D-B805-5F2279201C2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67049" y="3213482"/>
                  <a:ext cx="1278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6EC1E86-A4F0-514D-9413-2870B4441DFC}"/>
                    </a:ext>
                  </a:extLst>
                </p14:cNvPr>
                <p14:cNvContentPartPr/>
                <p14:nvPr/>
              </p14:nvContentPartPr>
              <p14:xfrm>
                <a:off x="5621849" y="3250202"/>
                <a:ext cx="109080" cy="317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6EC1E86-A4F0-514D-9413-2870B4441DF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13209" y="3241202"/>
                  <a:ext cx="126720" cy="33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CFD5DD3-FF97-7847-8C8E-77AFF6AE83A2}"/>
                  </a:ext>
                </a:extLst>
              </p14:cNvPr>
              <p14:cNvContentPartPr/>
              <p14:nvPr/>
            </p14:nvContentPartPr>
            <p14:xfrm>
              <a:off x="6241409" y="2179922"/>
              <a:ext cx="274320" cy="2448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CFD5DD3-FF97-7847-8C8E-77AFF6AE83A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32409" y="2171282"/>
                <a:ext cx="291960" cy="24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3DB7745-B8AD-D742-906B-A88DB630FCCA}"/>
                  </a:ext>
                </a:extLst>
              </p14:cNvPr>
              <p14:cNvContentPartPr/>
              <p14:nvPr/>
            </p14:nvContentPartPr>
            <p14:xfrm>
              <a:off x="7339769" y="2058602"/>
              <a:ext cx="465480" cy="2570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3DB7745-B8AD-D742-906B-A88DB630FCC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31129" y="2049962"/>
                <a:ext cx="483120" cy="25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4C42FE6-20D3-6547-B57C-3ACC858D1AC6}"/>
                  </a:ext>
                </a:extLst>
              </p14:cNvPr>
              <p14:cNvContentPartPr/>
              <p14:nvPr/>
            </p14:nvContentPartPr>
            <p14:xfrm>
              <a:off x="6698609" y="2223122"/>
              <a:ext cx="335520" cy="406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4C42FE6-20D3-6547-B57C-3ACC858D1AC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689969" y="2214122"/>
                <a:ext cx="353160" cy="42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71F60A42-149F-C24E-BCB9-E3F923B5EB99}"/>
              </a:ext>
            </a:extLst>
          </p:cNvPr>
          <p:cNvGrpSpPr/>
          <p:nvPr/>
        </p:nvGrpSpPr>
        <p:grpSpPr>
          <a:xfrm>
            <a:off x="6821369" y="3156602"/>
            <a:ext cx="451080" cy="1413000"/>
            <a:chOff x="6821369" y="3156602"/>
            <a:chExt cx="451080" cy="141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4EEEE8C-D8E2-2440-9106-08173AD4219C}"/>
                    </a:ext>
                  </a:extLst>
                </p14:cNvPr>
                <p14:cNvContentPartPr/>
                <p14:nvPr/>
              </p14:nvContentPartPr>
              <p14:xfrm>
                <a:off x="6826409" y="3156602"/>
                <a:ext cx="446040" cy="49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4EEEE8C-D8E2-2440-9106-08173AD4219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17409" y="3147962"/>
                  <a:ext cx="46368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3BB360F-F780-7348-B967-5C0FC126709E}"/>
                    </a:ext>
                  </a:extLst>
                </p14:cNvPr>
                <p14:cNvContentPartPr/>
                <p14:nvPr/>
              </p14:nvContentPartPr>
              <p14:xfrm>
                <a:off x="6821369" y="4061642"/>
                <a:ext cx="22680" cy="507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3BB360F-F780-7348-B967-5C0FC126709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12369" y="4053002"/>
                  <a:ext cx="4032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F85C2DA-D72B-2F48-869B-7E06D8E8E198}"/>
                    </a:ext>
                  </a:extLst>
                </p14:cNvPr>
                <p14:cNvContentPartPr/>
                <p14:nvPr/>
              </p14:nvContentPartPr>
              <p14:xfrm>
                <a:off x="6918929" y="4076762"/>
                <a:ext cx="222120" cy="453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F85C2DA-D72B-2F48-869B-7E06D8E8E19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09929" y="4068122"/>
                  <a:ext cx="239760" cy="47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8EFC4FB-F8EF-1042-86F9-C2F21B45B098}"/>
              </a:ext>
            </a:extLst>
          </p:cNvPr>
          <p:cNvGrpSpPr/>
          <p:nvPr/>
        </p:nvGrpSpPr>
        <p:grpSpPr>
          <a:xfrm>
            <a:off x="7830809" y="2097122"/>
            <a:ext cx="207720" cy="431640"/>
            <a:chOff x="7830809" y="2097122"/>
            <a:chExt cx="207720" cy="43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75BC275-9CFC-2640-BA10-608C11825318}"/>
                    </a:ext>
                  </a:extLst>
                </p14:cNvPr>
                <p14:cNvContentPartPr/>
                <p14:nvPr/>
              </p14:nvContentPartPr>
              <p14:xfrm>
                <a:off x="7867529" y="2097122"/>
                <a:ext cx="171000" cy="431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75BC275-9CFC-2640-BA10-608C1182531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58529" y="2088122"/>
                  <a:ext cx="18864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6E285EE-F863-A047-BB03-9620C5DC98ED}"/>
                    </a:ext>
                  </a:extLst>
                </p14:cNvPr>
                <p14:cNvContentPartPr/>
                <p14:nvPr/>
              </p14:nvContentPartPr>
              <p14:xfrm>
                <a:off x="7861409" y="2307362"/>
                <a:ext cx="36000" cy="15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6E285EE-F863-A047-BB03-9620C5DC98E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52769" y="2298722"/>
                  <a:ext cx="536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38E8DE3-53E1-5B40-B975-14FD7D643A9F}"/>
                    </a:ext>
                  </a:extLst>
                </p14:cNvPr>
                <p14:cNvContentPartPr/>
                <p14:nvPr/>
              </p14:nvContentPartPr>
              <p14:xfrm>
                <a:off x="7830809" y="2265962"/>
                <a:ext cx="118080" cy="21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38E8DE3-53E1-5B40-B975-14FD7D643A9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22169" y="2256962"/>
                  <a:ext cx="13572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76671F-E933-174E-936C-5FA5873C83BB}"/>
                  </a:ext>
                </a:extLst>
              </p14:cNvPr>
              <p14:cNvContentPartPr/>
              <p14:nvPr/>
            </p14:nvContentPartPr>
            <p14:xfrm>
              <a:off x="7889129" y="3160562"/>
              <a:ext cx="154440" cy="3553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76671F-E933-174E-936C-5FA5873C83B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880129" y="3151922"/>
                <a:ext cx="172080" cy="37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35714EF7-7DC2-2B43-9532-97CEAB16C7FC}"/>
              </a:ext>
            </a:extLst>
          </p:cNvPr>
          <p:cNvGrpSpPr/>
          <p:nvPr/>
        </p:nvGrpSpPr>
        <p:grpSpPr>
          <a:xfrm>
            <a:off x="7904969" y="4124282"/>
            <a:ext cx="201240" cy="283680"/>
            <a:chOff x="7904969" y="4124282"/>
            <a:chExt cx="201240" cy="28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91E96C8-FBE1-8F45-AED9-26B69CFED04E}"/>
                    </a:ext>
                  </a:extLst>
                </p14:cNvPr>
                <p14:cNvContentPartPr/>
                <p14:nvPr/>
              </p14:nvContentPartPr>
              <p14:xfrm>
                <a:off x="7964009" y="4207442"/>
                <a:ext cx="10440" cy="200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91E96C8-FBE1-8F45-AED9-26B69CFED04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55369" y="4198802"/>
                  <a:ext cx="280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C9A8A02-AA72-CC4B-8E8C-83DEB96D3EDE}"/>
                    </a:ext>
                  </a:extLst>
                </p14:cNvPr>
                <p14:cNvContentPartPr/>
                <p14:nvPr/>
              </p14:nvContentPartPr>
              <p14:xfrm>
                <a:off x="7904969" y="4124282"/>
                <a:ext cx="201240" cy="99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C9A8A02-AA72-CC4B-8E8C-83DEB96D3ED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96329" y="4115282"/>
                  <a:ext cx="21888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97821B9-7049-CF4A-8513-217440040FAF}"/>
                  </a:ext>
                </a:extLst>
              </p14:cNvPr>
              <p14:cNvContentPartPr/>
              <p14:nvPr/>
            </p14:nvContentPartPr>
            <p14:xfrm>
              <a:off x="8325449" y="4080722"/>
              <a:ext cx="360" cy="61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97821B9-7049-CF4A-8513-217440040FA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316809" y="4071722"/>
                <a:ext cx="18000" cy="2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2689879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309</Words>
  <Application>Microsoft Macintosh PowerPoint</Application>
  <PresentationFormat>On-screen Show (16:9)</PresentationFormat>
  <Paragraphs>51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Lora</vt:lpstr>
      <vt:lpstr>Google Sans</vt:lpstr>
      <vt:lpstr>Quattrocento Sans</vt:lpstr>
      <vt:lpstr>Cambria Math</vt:lpstr>
      <vt:lpstr>Arial</vt:lpstr>
      <vt:lpstr>Viola template</vt:lpstr>
      <vt:lpstr>Hill Cipher</vt:lpstr>
      <vt:lpstr>Encryption</vt:lpstr>
      <vt:lpstr>Logic</vt:lpstr>
      <vt:lpstr>Logic</vt:lpstr>
      <vt:lpstr>Logic</vt:lpstr>
      <vt:lpstr>Logic</vt:lpstr>
      <vt:lpstr>Decryption</vt:lpstr>
      <vt:lpstr>Logic</vt:lpstr>
      <vt:lpstr>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Hill Cipher</dc:title>
  <cp:lastModifiedBy>Dr. Asha Priya T (English)</cp:lastModifiedBy>
  <cp:revision>18</cp:revision>
  <dcterms:modified xsi:type="dcterms:W3CDTF">2022-02-24T04:33:39Z</dcterms:modified>
</cp:coreProperties>
</file>