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6" r:id="rId1"/>
    <p:sldMasterId id="2147483868" r:id="rId2"/>
  </p:sldMasterIdLst>
  <p:notesMasterIdLst>
    <p:notesMasterId r:id="rId26"/>
  </p:notesMasterIdLst>
  <p:handoutMasterIdLst>
    <p:handoutMasterId r:id="rId27"/>
  </p:handoutMasterIdLst>
  <p:sldIdLst>
    <p:sldId id="821" r:id="rId3"/>
    <p:sldId id="791" r:id="rId4"/>
    <p:sldId id="822" r:id="rId5"/>
    <p:sldId id="818" r:id="rId6"/>
    <p:sldId id="816" r:id="rId7"/>
    <p:sldId id="788" r:id="rId8"/>
    <p:sldId id="789" r:id="rId9"/>
    <p:sldId id="817" r:id="rId10"/>
    <p:sldId id="790" r:id="rId11"/>
    <p:sldId id="819" r:id="rId12"/>
    <p:sldId id="820" r:id="rId13"/>
    <p:sldId id="829" r:id="rId14"/>
    <p:sldId id="830" r:id="rId15"/>
    <p:sldId id="824" r:id="rId16"/>
    <p:sldId id="801" r:id="rId17"/>
    <p:sldId id="826" r:id="rId18"/>
    <p:sldId id="823" r:id="rId19"/>
    <p:sldId id="825" r:id="rId20"/>
    <p:sldId id="827" r:id="rId21"/>
    <p:sldId id="828" r:id="rId22"/>
    <p:sldId id="811" r:id="rId23"/>
    <p:sldId id="812" r:id="rId24"/>
    <p:sldId id="81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77" autoAdjust="0"/>
    <p:restoredTop sz="83784" autoAdjust="0"/>
  </p:normalViewPr>
  <p:slideViewPr>
    <p:cSldViewPr snapToGrid="0" snapToObjects="1">
      <p:cViewPr varScale="1">
        <p:scale>
          <a:sx n="95" d="100"/>
          <a:sy n="95" d="100"/>
        </p:scale>
        <p:origin x="1506" y="10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37620-2A00-864A-995B-4E7906C7AF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F9FDC4-D027-B940-BB76-7FF4D3C7DC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BC17C6-02B3-AE43-9E08-A67A1BE095A9}" type="datetimeFigureOut">
              <a:rPr lang="en-GB" smtClean="0"/>
              <a:t>25/04/2023</a:t>
            </a:fld>
            <a:endParaRPr lang="en-GB"/>
          </a:p>
        </p:txBody>
      </p:sp>
      <p:sp>
        <p:nvSpPr>
          <p:cNvPr id="4" name="Footer Placeholder 3">
            <a:extLst>
              <a:ext uri="{FF2B5EF4-FFF2-40B4-BE49-F238E27FC236}">
                <a16:creationId xmlns:a16="http://schemas.microsoft.com/office/drawing/2014/main" id="{D1FF45EE-B432-394B-B140-7DBA8E7863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B484E32-9AE2-6244-9A09-B93A8D4138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FD1E7B-D27A-6648-94C5-159D85C3B106}" type="slidenum">
              <a:rPr lang="en-GB" smtClean="0"/>
              <a:t>‹#›</a:t>
            </a:fld>
            <a:endParaRPr lang="en-GB"/>
          </a:p>
        </p:txBody>
      </p:sp>
    </p:spTree>
    <p:extLst>
      <p:ext uri="{BB962C8B-B14F-4D97-AF65-F5344CB8AC3E}">
        <p14:creationId xmlns:p14="http://schemas.microsoft.com/office/powerpoint/2010/main" val="1802337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5FC8-3CD7-E64B-90BF-F246F32DF2A1}" type="datetimeFigureOut">
              <a:rPr lang="en-GB" smtClean="0"/>
              <a:t>25/04/2023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18154-7734-3F40-80EB-A48166DB1DD3}" type="slidenum">
              <a:rPr lang="en-GB" smtClean="0"/>
              <a:t>‹#›</a:t>
            </a:fld>
            <a:endParaRPr lang="en-GB"/>
          </a:p>
        </p:txBody>
      </p:sp>
    </p:spTree>
    <p:extLst>
      <p:ext uri="{BB962C8B-B14F-4D97-AF65-F5344CB8AC3E}">
        <p14:creationId xmlns:p14="http://schemas.microsoft.com/office/powerpoint/2010/main" val="61879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a:t>
            </a:fld>
            <a:endParaRPr lang="en-GB"/>
          </a:p>
        </p:txBody>
      </p:sp>
    </p:spTree>
    <p:extLst>
      <p:ext uri="{BB962C8B-B14F-4D97-AF65-F5344CB8AC3E}">
        <p14:creationId xmlns:p14="http://schemas.microsoft.com/office/powerpoint/2010/main" val="1349173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10</a:t>
            </a:fld>
            <a:endParaRPr lang="en-GB"/>
          </a:p>
        </p:txBody>
      </p:sp>
    </p:spTree>
    <p:extLst>
      <p:ext uri="{BB962C8B-B14F-4D97-AF65-F5344CB8AC3E}">
        <p14:creationId xmlns:p14="http://schemas.microsoft.com/office/powerpoint/2010/main" val="1991906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11</a:t>
            </a:fld>
            <a:endParaRPr lang="en-GB"/>
          </a:p>
        </p:txBody>
      </p:sp>
    </p:spTree>
    <p:extLst>
      <p:ext uri="{BB962C8B-B14F-4D97-AF65-F5344CB8AC3E}">
        <p14:creationId xmlns:p14="http://schemas.microsoft.com/office/powerpoint/2010/main" val="3733309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12</a:t>
            </a:fld>
            <a:endParaRPr lang="en-GB"/>
          </a:p>
        </p:txBody>
      </p:sp>
    </p:spTree>
    <p:extLst>
      <p:ext uri="{BB962C8B-B14F-4D97-AF65-F5344CB8AC3E}">
        <p14:creationId xmlns:p14="http://schemas.microsoft.com/office/powerpoint/2010/main" val="807148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13</a:t>
            </a:fld>
            <a:endParaRPr lang="en-GB"/>
          </a:p>
        </p:txBody>
      </p:sp>
    </p:spTree>
    <p:extLst>
      <p:ext uri="{BB962C8B-B14F-4D97-AF65-F5344CB8AC3E}">
        <p14:creationId xmlns:p14="http://schemas.microsoft.com/office/powerpoint/2010/main" val="3945367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14</a:t>
            </a:fld>
            <a:endParaRPr lang="en-GB"/>
          </a:p>
        </p:txBody>
      </p:sp>
    </p:spTree>
    <p:extLst>
      <p:ext uri="{BB962C8B-B14F-4D97-AF65-F5344CB8AC3E}">
        <p14:creationId xmlns:p14="http://schemas.microsoft.com/office/powerpoint/2010/main" val="347559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15</a:t>
            </a:fld>
            <a:endParaRPr lang="en-GB"/>
          </a:p>
        </p:txBody>
      </p:sp>
    </p:spTree>
    <p:extLst>
      <p:ext uri="{BB962C8B-B14F-4D97-AF65-F5344CB8AC3E}">
        <p14:creationId xmlns:p14="http://schemas.microsoft.com/office/powerpoint/2010/main" val="1377979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16</a:t>
            </a:fld>
            <a:endParaRPr lang="en-GB"/>
          </a:p>
        </p:txBody>
      </p:sp>
    </p:spTree>
    <p:extLst>
      <p:ext uri="{BB962C8B-B14F-4D97-AF65-F5344CB8AC3E}">
        <p14:creationId xmlns:p14="http://schemas.microsoft.com/office/powerpoint/2010/main" val="2833858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17</a:t>
            </a:fld>
            <a:endParaRPr lang="en-GB"/>
          </a:p>
        </p:txBody>
      </p:sp>
    </p:spTree>
    <p:extLst>
      <p:ext uri="{BB962C8B-B14F-4D97-AF65-F5344CB8AC3E}">
        <p14:creationId xmlns:p14="http://schemas.microsoft.com/office/powerpoint/2010/main" val="325566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18</a:t>
            </a:fld>
            <a:endParaRPr lang="en-GB"/>
          </a:p>
        </p:txBody>
      </p:sp>
    </p:spTree>
    <p:extLst>
      <p:ext uri="{BB962C8B-B14F-4D97-AF65-F5344CB8AC3E}">
        <p14:creationId xmlns:p14="http://schemas.microsoft.com/office/powerpoint/2010/main" val="4291654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19</a:t>
            </a:fld>
            <a:endParaRPr lang="en-GB"/>
          </a:p>
        </p:txBody>
      </p:sp>
    </p:spTree>
    <p:extLst>
      <p:ext uri="{BB962C8B-B14F-4D97-AF65-F5344CB8AC3E}">
        <p14:creationId xmlns:p14="http://schemas.microsoft.com/office/powerpoint/2010/main" val="1250869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a:t>
            </a:fld>
            <a:endParaRPr lang="en-GB"/>
          </a:p>
        </p:txBody>
      </p:sp>
    </p:spTree>
    <p:extLst>
      <p:ext uri="{BB962C8B-B14F-4D97-AF65-F5344CB8AC3E}">
        <p14:creationId xmlns:p14="http://schemas.microsoft.com/office/powerpoint/2010/main" val="1765870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20</a:t>
            </a:fld>
            <a:endParaRPr lang="en-GB"/>
          </a:p>
        </p:txBody>
      </p:sp>
    </p:spTree>
    <p:extLst>
      <p:ext uri="{BB962C8B-B14F-4D97-AF65-F5344CB8AC3E}">
        <p14:creationId xmlns:p14="http://schemas.microsoft.com/office/powerpoint/2010/main" val="3818663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21</a:t>
            </a:fld>
            <a:endParaRPr lang="en-GB"/>
          </a:p>
        </p:txBody>
      </p:sp>
    </p:spTree>
    <p:extLst>
      <p:ext uri="{BB962C8B-B14F-4D97-AF65-F5344CB8AC3E}">
        <p14:creationId xmlns:p14="http://schemas.microsoft.com/office/powerpoint/2010/main" val="1104645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22</a:t>
            </a:fld>
            <a:endParaRPr lang="en-GB"/>
          </a:p>
        </p:txBody>
      </p:sp>
    </p:spTree>
    <p:extLst>
      <p:ext uri="{BB962C8B-B14F-4D97-AF65-F5344CB8AC3E}">
        <p14:creationId xmlns:p14="http://schemas.microsoft.com/office/powerpoint/2010/main" val="1993217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23</a:t>
            </a:fld>
            <a:endParaRPr lang="en-GB"/>
          </a:p>
        </p:txBody>
      </p:sp>
    </p:spTree>
    <p:extLst>
      <p:ext uri="{BB962C8B-B14F-4D97-AF65-F5344CB8AC3E}">
        <p14:creationId xmlns:p14="http://schemas.microsoft.com/office/powerpoint/2010/main" val="285195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a:solidFill>
                  <a:prstClr val="black"/>
                </a:solidFill>
              </a:rPr>
              <a:t>Модули: </a:t>
            </a:r>
            <a:r>
              <a:rPr lang="en-US" sz="1200" dirty="0">
                <a:solidFill>
                  <a:prstClr val="black"/>
                </a:solidFill>
              </a:rPr>
              <a:t>Flask </a:t>
            </a:r>
            <a:r>
              <a:rPr lang="ru-RU" sz="1200" dirty="0">
                <a:solidFill>
                  <a:prstClr val="black"/>
                </a:solidFill>
              </a:rPr>
              <a:t>а также </a:t>
            </a:r>
            <a:r>
              <a:rPr lang="en-US" sz="1200" dirty="0" err="1">
                <a:solidFill>
                  <a:prstClr val="black"/>
                </a:solidFill>
              </a:rPr>
              <a:t>flaskforms</a:t>
            </a:r>
            <a:r>
              <a:rPr lang="ru-RU" sz="1200" dirty="0">
                <a:solidFill>
                  <a:prstClr val="black"/>
                </a:solidFill>
              </a:rPr>
              <a:t>, </a:t>
            </a:r>
            <a:r>
              <a:rPr lang="en-US" sz="1200" dirty="0" err="1">
                <a:solidFill>
                  <a:prstClr val="black"/>
                </a:solidFill>
              </a:rPr>
              <a:t>sqlalchemy</a:t>
            </a:r>
            <a:endParaRPr lang="en-US" sz="1200" dirty="0">
              <a:solidFill>
                <a:prstClr val="black"/>
              </a:solidFill>
            </a:endParaRPr>
          </a:p>
          <a:p>
            <a:r>
              <a:rPr lang="ru-RU" sz="1200" dirty="0">
                <a:solidFill>
                  <a:prstClr val="black"/>
                </a:solidFill>
              </a:rPr>
              <a:t>Функции: различные </a:t>
            </a:r>
            <a:r>
              <a:rPr lang="ru-RU" sz="1200" dirty="0" err="1">
                <a:solidFill>
                  <a:prstClr val="black"/>
                </a:solidFill>
              </a:rPr>
              <a:t>роуты</a:t>
            </a:r>
            <a:r>
              <a:rPr lang="ru-RU" sz="1200" dirty="0">
                <a:solidFill>
                  <a:prstClr val="black"/>
                </a:solidFill>
              </a:rPr>
              <a:t>: начальная страница, логин, регистрация, загрузки, фидбэк, и обработчик ошибок . Авторизация пользователей: проверка логин/пароля</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3</a:t>
            </a:fld>
            <a:endParaRPr lang="en-GB"/>
          </a:p>
        </p:txBody>
      </p:sp>
    </p:spTree>
    <p:extLst>
      <p:ext uri="{BB962C8B-B14F-4D97-AF65-F5344CB8AC3E}">
        <p14:creationId xmlns:p14="http://schemas.microsoft.com/office/powerpoint/2010/main" val="1949804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a:t>Модели форм</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4</a:t>
            </a:fld>
            <a:endParaRPr lang="en-GB"/>
          </a:p>
        </p:txBody>
      </p:sp>
    </p:spTree>
    <p:extLst>
      <p:ext uri="{BB962C8B-B14F-4D97-AF65-F5344CB8AC3E}">
        <p14:creationId xmlns:p14="http://schemas.microsoft.com/office/powerpoint/2010/main" val="697402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5</a:t>
            </a:fld>
            <a:endParaRPr lang="en-GB"/>
          </a:p>
        </p:txBody>
      </p:sp>
    </p:spTree>
    <p:extLst>
      <p:ext uri="{BB962C8B-B14F-4D97-AF65-F5344CB8AC3E}">
        <p14:creationId xmlns:p14="http://schemas.microsoft.com/office/powerpoint/2010/main" val="631027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6</a:t>
            </a:fld>
            <a:endParaRPr lang="en-GB"/>
          </a:p>
        </p:txBody>
      </p:sp>
    </p:spTree>
    <p:extLst>
      <p:ext uri="{BB962C8B-B14F-4D97-AF65-F5344CB8AC3E}">
        <p14:creationId xmlns:p14="http://schemas.microsoft.com/office/powerpoint/2010/main" val="1254448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7</a:t>
            </a:fld>
            <a:endParaRPr lang="en-GB"/>
          </a:p>
        </p:txBody>
      </p:sp>
    </p:spTree>
    <p:extLst>
      <p:ext uri="{BB962C8B-B14F-4D97-AF65-F5344CB8AC3E}">
        <p14:creationId xmlns:p14="http://schemas.microsoft.com/office/powerpoint/2010/main" val="4162517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8</a:t>
            </a:fld>
            <a:endParaRPr lang="en-GB"/>
          </a:p>
        </p:txBody>
      </p:sp>
    </p:spTree>
    <p:extLst>
      <p:ext uri="{BB962C8B-B14F-4D97-AF65-F5344CB8AC3E}">
        <p14:creationId xmlns:p14="http://schemas.microsoft.com/office/powerpoint/2010/main" val="4268708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9</a:t>
            </a:fld>
            <a:endParaRPr lang="en-GB"/>
          </a:p>
        </p:txBody>
      </p:sp>
    </p:spTree>
    <p:extLst>
      <p:ext uri="{BB962C8B-B14F-4D97-AF65-F5344CB8AC3E}">
        <p14:creationId xmlns:p14="http://schemas.microsoft.com/office/powerpoint/2010/main" val="247007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9EA253-45CD-8F4E-8E04-A14EBCEA3D2A}"/>
              </a:ext>
            </a:extLst>
          </p:cNvPr>
          <p:cNvSpPr/>
          <p:nvPr userDrawn="1"/>
        </p:nvSpPr>
        <p:spPr>
          <a:xfrm>
            <a:off x="6096000" y="0"/>
            <a:ext cx="6096000"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
            <a:extLst>
              <a:ext uri="{FF2B5EF4-FFF2-40B4-BE49-F238E27FC236}">
                <a16:creationId xmlns:a16="http://schemas.microsoft.com/office/drawing/2014/main" id="{E4DDE7CF-7475-A345-B329-51375517446E}"/>
              </a:ext>
            </a:extLst>
          </p:cNvPr>
          <p:cNvSpPr>
            <a:spLocks noGrp="1"/>
          </p:cNvSpPr>
          <p:nvPr>
            <p:ph type="body" idx="1"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8" name="Title 15">
            <a:extLst>
              <a:ext uri="{FF2B5EF4-FFF2-40B4-BE49-F238E27FC236}">
                <a16:creationId xmlns:a16="http://schemas.microsoft.com/office/drawing/2014/main" id="{5157E5AA-A107-1044-A0C0-1557FA33928C}"/>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19" name="Straight Connector 18">
            <a:extLst>
              <a:ext uri="{FF2B5EF4-FFF2-40B4-BE49-F238E27FC236}">
                <a16:creationId xmlns:a16="http://schemas.microsoft.com/office/drawing/2014/main" id="{4416B530-602F-7A46-A1B9-5A73CFDCB7E4}"/>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Picture Placeholder 8">
            <a:extLst>
              <a:ext uri="{FF2B5EF4-FFF2-40B4-BE49-F238E27FC236}">
                <a16:creationId xmlns:a16="http://schemas.microsoft.com/office/drawing/2014/main" id="{334EE2BF-B782-CC44-A68F-854D405A6F9E}"/>
              </a:ext>
            </a:extLst>
          </p:cNvPr>
          <p:cNvSpPr>
            <a:spLocks noGrp="1"/>
          </p:cNvSpPr>
          <p:nvPr>
            <p:ph type="pic" sz="quarter" idx="10"/>
          </p:nvPr>
        </p:nvSpPr>
        <p:spPr>
          <a:xfrm>
            <a:off x="2806083" y="266654"/>
            <a:ext cx="7909264" cy="6591346"/>
          </a:xfrm>
          <a:solidFill>
            <a:schemeClr val="accent4">
              <a:lumMod val="20000"/>
              <a:lumOff val="80000"/>
            </a:schemeClr>
          </a:solidFill>
        </p:spPr>
        <p:txBody>
          <a:bodyPr anchor="ctr"/>
          <a:lstStyle>
            <a:lvl1pPr algn="ctr">
              <a:buNone/>
              <a:defRPr/>
            </a:lvl1pPr>
          </a:lstStyle>
          <a:p>
            <a:r>
              <a:rPr lang="ru-RU"/>
              <a:t>Вставка рисунка</a:t>
            </a:r>
            <a:endParaRPr lang="en-US"/>
          </a:p>
        </p:txBody>
      </p:sp>
    </p:spTree>
    <p:extLst>
      <p:ext uri="{BB962C8B-B14F-4D97-AF65-F5344CB8AC3E}">
        <p14:creationId xmlns:p14="http://schemas.microsoft.com/office/powerpoint/2010/main" val="54476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D2B7DB-48AF-0B4F-A4C2-716308337311}"/>
              </a:ext>
            </a:extLst>
          </p:cNvPr>
          <p:cNvSpPr/>
          <p:nvPr userDrawn="1"/>
        </p:nvSpPr>
        <p:spPr>
          <a:xfrm>
            <a:off x="2738034" y="0"/>
            <a:ext cx="9453966"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2">
            <a:extLst>
              <a:ext uri="{FF2B5EF4-FFF2-40B4-BE49-F238E27FC236}">
                <a16:creationId xmlns:a16="http://schemas.microsoft.com/office/drawing/2014/main" id="{A17283B2-FD02-C441-9EE3-4F45D177B3D1}"/>
              </a:ext>
            </a:extLst>
          </p:cNvPr>
          <p:cNvSpPr>
            <a:spLocks noGrp="1"/>
          </p:cNvSpPr>
          <p:nvPr>
            <p:ph type="body" idx="10"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7" name="Title 15">
            <a:extLst>
              <a:ext uri="{FF2B5EF4-FFF2-40B4-BE49-F238E27FC236}">
                <a16:creationId xmlns:a16="http://schemas.microsoft.com/office/drawing/2014/main" id="{97B98834-8719-224F-9B4A-18EE9B84809D}"/>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18" name="Straight Connector 17">
            <a:extLst>
              <a:ext uri="{FF2B5EF4-FFF2-40B4-BE49-F238E27FC236}">
                <a16:creationId xmlns:a16="http://schemas.microsoft.com/office/drawing/2014/main" id="{2F8F2A3D-653C-B845-A9B1-AD295B99A7D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B646D1E8-30BD-494A-848C-7200F88B462D}"/>
              </a:ext>
            </a:extLst>
          </p:cNvPr>
          <p:cNvSpPr>
            <a:spLocks noGrp="1"/>
          </p:cNvSpPr>
          <p:nvPr userDrawn="1">
            <p:ph sz="half" idx="1" hasCustomPrompt="1"/>
          </p:nvPr>
        </p:nvSpPr>
        <p:spPr>
          <a:xfrm>
            <a:off x="3045041" y="266653"/>
            <a:ext cx="8308759" cy="6405749"/>
          </a:xfrm>
        </p:spPr>
        <p:txBody>
          <a:bodyPr vert="horz" lIns="0" tIns="91440" rIns="0" bIns="45720" rtlCol="0">
            <a:normAutofit/>
          </a:bodyPr>
          <a:lstStyle>
            <a:lvl1pPr>
              <a:lnSpc>
                <a:spcPct val="150000"/>
              </a:lnSpc>
              <a:defRPr lang="en-US" sz="2400">
                <a:solidFill>
                  <a:schemeClr val="tx1"/>
                </a:solidFill>
              </a:defRPr>
            </a:lvl1pPr>
            <a:lvl2pPr>
              <a:lnSpc>
                <a:spcPct val="150000"/>
              </a:lnSpc>
              <a:defRPr lang="en-US" sz="2000">
                <a:solidFill>
                  <a:schemeClr val="tx1"/>
                </a:solidFill>
              </a:defRPr>
            </a:lvl2pPr>
            <a:lvl3pPr>
              <a:lnSpc>
                <a:spcPct val="150000"/>
              </a:lnSpc>
              <a:defRPr lang="en-US" sz="1800">
                <a:solidFill>
                  <a:schemeClr val="tx1"/>
                </a:solidFill>
              </a:defRPr>
            </a:lvl3pPr>
            <a:lvl4pPr>
              <a:lnSpc>
                <a:spcPct val="150000"/>
              </a:lnSpc>
              <a:defRPr lang="en-US" sz="1600">
                <a:solidFill>
                  <a:schemeClr val="tx1"/>
                </a:solidFill>
              </a:defRPr>
            </a:lvl4pPr>
            <a:lvl5pPr>
              <a:lnSpc>
                <a:spcPct val="150000"/>
              </a:lnSpc>
              <a:defRPr lang="en-US" sz="16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243450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D2B7DB-48AF-0B4F-A4C2-716308337311}"/>
              </a:ext>
            </a:extLst>
          </p:cNvPr>
          <p:cNvSpPr/>
          <p:nvPr userDrawn="1"/>
        </p:nvSpPr>
        <p:spPr>
          <a:xfrm>
            <a:off x="6096000" y="0"/>
            <a:ext cx="6096000"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5">
            <a:extLst>
              <a:ext uri="{FF2B5EF4-FFF2-40B4-BE49-F238E27FC236}">
                <a16:creationId xmlns:a16="http://schemas.microsoft.com/office/drawing/2014/main" id="{97B98834-8719-224F-9B4A-18EE9B84809D}"/>
              </a:ext>
            </a:extLst>
          </p:cNvPr>
          <p:cNvSpPr>
            <a:spLocks noGrp="1"/>
          </p:cNvSpPr>
          <p:nvPr>
            <p:ph type="title" hasCustomPrompt="1"/>
          </p:nvPr>
        </p:nvSpPr>
        <p:spPr>
          <a:xfrm>
            <a:off x="358659" y="266654"/>
            <a:ext cx="5508970" cy="1326476"/>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sp>
        <p:nvSpPr>
          <p:cNvPr id="12" name="Content Placeholder 2">
            <a:extLst>
              <a:ext uri="{FF2B5EF4-FFF2-40B4-BE49-F238E27FC236}">
                <a16:creationId xmlns:a16="http://schemas.microsoft.com/office/drawing/2014/main" id="{B646D1E8-30BD-494A-848C-7200F88B462D}"/>
              </a:ext>
            </a:extLst>
          </p:cNvPr>
          <p:cNvSpPr>
            <a:spLocks noGrp="1"/>
          </p:cNvSpPr>
          <p:nvPr>
            <p:ph sz="half" idx="1" hasCustomPrompt="1"/>
          </p:nvPr>
        </p:nvSpPr>
        <p:spPr>
          <a:xfrm>
            <a:off x="6457361" y="266653"/>
            <a:ext cx="5375979" cy="6405749"/>
          </a:xfrm>
        </p:spPr>
        <p:txBody>
          <a:bodyPr vert="horz" lIns="0" tIns="91440" rIns="0" bIns="45720" rtlCol="0">
            <a:normAutofit/>
          </a:bodyPr>
          <a:lstStyle>
            <a:lvl1pPr>
              <a:lnSpc>
                <a:spcPct val="150000"/>
              </a:lnSpc>
              <a:defRPr lang="en-US" sz="2400">
                <a:solidFill>
                  <a:schemeClr val="tx1"/>
                </a:solidFill>
              </a:defRPr>
            </a:lvl1pPr>
            <a:lvl2pPr>
              <a:lnSpc>
                <a:spcPct val="150000"/>
              </a:lnSpc>
              <a:defRPr lang="en-US" sz="2000">
                <a:solidFill>
                  <a:schemeClr val="tx1"/>
                </a:solidFill>
              </a:defRPr>
            </a:lvl2pPr>
            <a:lvl3pPr>
              <a:lnSpc>
                <a:spcPct val="150000"/>
              </a:lnSpc>
              <a:defRPr lang="en-US" sz="1800">
                <a:solidFill>
                  <a:schemeClr val="tx1"/>
                </a:solidFill>
              </a:defRPr>
            </a:lvl3pPr>
            <a:lvl4pPr>
              <a:lnSpc>
                <a:spcPct val="150000"/>
              </a:lnSpc>
              <a:defRPr lang="en-US" sz="1600">
                <a:solidFill>
                  <a:schemeClr val="tx1"/>
                </a:solidFill>
              </a:defRPr>
            </a:lvl4pPr>
            <a:lvl5pPr>
              <a:lnSpc>
                <a:spcPct val="150000"/>
              </a:lnSpc>
              <a:defRPr lang="en-US" sz="16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8" name="Content Placeholder 2">
            <a:extLst>
              <a:ext uri="{FF2B5EF4-FFF2-40B4-BE49-F238E27FC236}">
                <a16:creationId xmlns:a16="http://schemas.microsoft.com/office/drawing/2014/main" id="{D4D840C0-A9E4-AB4A-88A2-ED812F425FD0}"/>
              </a:ext>
            </a:extLst>
          </p:cNvPr>
          <p:cNvSpPr>
            <a:spLocks noGrp="1"/>
          </p:cNvSpPr>
          <p:nvPr>
            <p:ph sz="half" idx="10" hasCustomPrompt="1"/>
          </p:nvPr>
        </p:nvSpPr>
        <p:spPr>
          <a:xfrm>
            <a:off x="358659" y="1772239"/>
            <a:ext cx="5508970" cy="4900163"/>
          </a:xfrm>
        </p:spPr>
        <p:txBody>
          <a:bodyPr vert="horz" lIns="0" tIns="91440" rIns="0" bIns="45720" rtlCol="0">
            <a:normAutofit/>
          </a:bodyPr>
          <a:lstStyle>
            <a:lvl1pPr>
              <a:lnSpc>
                <a:spcPct val="150000"/>
              </a:lnSpc>
              <a:defRPr lang="en-US">
                <a:solidFill>
                  <a:schemeClr val="tx1"/>
                </a:solidFill>
              </a:defRPr>
            </a:lvl1pPr>
            <a:lvl2pPr>
              <a:lnSpc>
                <a:spcPct val="150000"/>
              </a:lnSpc>
              <a:defRPr lang="en-US">
                <a:solidFill>
                  <a:schemeClr val="tx1"/>
                </a:solidFill>
              </a:defRPr>
            </a:lvl2pPr>
            <a:lvl3pPr>
              <a:lnSpc>
                <a:spcPct val="150000"/>
              </a:lnSpc>
              <a:defRPr lang="en-US">
                <a:solidFill>
                  <a:schemeClr val="tx1"/>
                </a:solidFill>
              </a:defRPr>
            </a:lvl3pPr>
            <a:lvl4pPr>
              <a:lnSpc>
                <a:spcPct val="150000"/>
              </a:lnSpc>
              <a:defRPr lang="en-US">
                <a:solidFill>
                  <a:schemeClr val="tx1"/>
                </a:solidFill>
              </a:defRPr>
            </a:lvl4pPr>
            <a:lvl5pPr>
              <a:lnSpc>
                <a:spcPct val="150000"/>
              </a:lnSpc>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136682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AE5FA5-6E35-7C43-B722-99DAA59218A6}"/>
              </a:ext>
            </a:extLst>
          </p:cNvPr>
          <p:cNvSpPr/>
          <p:nvPr userDrawn="1"/>
        </p:nvSpPr>
        <p:spPr>
          <a:xfrm>
            <a:off x="0" y="1696825"/>
            <a:ext cx="12192000" cy="516117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5">
            <a:extLst>
              <a:ext uri="{FF2B5EF4-FFF2-40B4-BE49-F238E27FC236}">
                <a16:creationId xmlns:a16="http://schemas.microsoft.com/office/drawing/2014/main" id="{682BC410-DE26-134E-A711-ACF69C7966EF}"/>
              </a:ext>
            </a:extLst>
          </p:cNvPr>
          <p:cNvSpPr>
            <a:spLocks noGrp="1"/>
          </p:cNvSpPr>
          <p:nvPr>
            <p:ph type="title" hasCustomPrompt="1"/>
          </p:nvPr>
        </p:nvSpPr>
        <p:spPr>
          <a:xfrm>
            <a:off x="5524107" y="266654"/>
            <a:ext cx="6278252" cy="1326476"/>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sp>
        <p:nvSpPr>
          <p:cNvPr id="9" name="Content Placeholder 2">
            <a:extLst>
              <a:ext uri="{FF2B5EF4-FFF2-40B4-BE49-F238E27FC236}">
                <a16:creationId xmlns:a16="http://schemas.microsoft.com/office/drawing/2014/main" id="{27C39426-6E45-1B4D-BEF2-68C52299099C}"/>
              </a:ext>
            </a:extLst>
          </p:cNvPr>
          <p:cNvSpPr>
            <a:spLocks noGrp="1"/>
          </p:cNvSpPr>
          <p:nvPr>
            <p:ph sz="half" idx="10" hasCustomPrompt="1"/>
          </p:nvPr>
        </p:nvSpPr>
        <p:spPr>
          <a:xfrm>
            <a:off x="358659" y="2516956"/>
            <a:ext cx="11443700" cy="4155445"/>
          </a:xfrm>
        </p:spPr>
        <p:txBody>
          <a:bodyPr vert="horz" lIns="0" tIns="91440" rIns="0" bIns="45720" rtlCol="0">
            <a:normAutofit/>
          </a:bodyPr>
          <a:lstStyle>
            <a:lvl1pPr>
              <a:lnSpc>
                <a:spcPct val="150000"/>
              </a:lnSpc>
              <a:defRPr lang="en-US">
                <a:solidFill>
                  <a:schemeClr val="tx1"/>
                </a:solidFill>
              </a:defRPr>
            </a:lvl1pPr>
            <a:lvl2pPr>
              <a:lnSpc>
                <a:spcPct val="150000"/>
              </a:lnSpc>
              <a:defRPr lang="en-US">
                <a:solidFill>
                  <a:schemeClr val="tx1"/>
                </a:solidFill>
              </a:defRPr>
            </a:lvl2pPr>
            <a:lvl3pPr>
              <a:lnSpc>
                <a:spcPct val="150000"/>
              </a:lnSpc>
              <a:defRPr lang="en-US">
                <a:solidFill>
                  <a:schemeClr val="tx1"/>
                </a:solidFill>
              </a:defRPr>
            </a:lvl3pPr>
            <a:lvl4pPr>
              <a:lnSpc>
                <a:spcPct val="150000"/>
              </a:lnSpc>
              <a:defRPr lang="en-US">
                <a:solidFill>
                  <a:schemeClr val="tx1"/>
                </a:solidFill>
              </a:defRPr>
            </a:lvl4pPr>
            <a:lvl5pPr>
              <a:lnSpc>
                <a:spcPct val="150000"/>
              </a:lnSpc>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0" name="Picture Placeholder 2">
            <a:extLst>
              <a:ext uri="{FF2B5EF4-FFF2-40B4-BE49-F238E27FC236}">
                <a16:creationId xmlns:a16="http://schemas.microsoft.com/office/drawing/2014/main" id="{4EE83FA5-1DEF-8549-A272-C86D08DE61B2}"/>
              </a:ext>
            </a:extLst>
          </p:cNvPr>
          <p:cNvSpPr>
            <a:spLocks noGrp="1"/>
          </p:cNvSpPr>
          <p:nvPr>
            <p:ph type="pic" sz="quarter" idx="11"/>
          </p:nvPr>
        </p:nvSpPr>
        <p:spPr>
          <a:xfrm>
            <a:off x="0" y="0"/>
            <a:ext cx="5278438" cy="2328863"/>
          </a:xfrm>
          <a:solidFill>
            <a:schemeClr val="accent5">
              <a:lumMod val="20000"/>
              <a:lumOff val="80000"/>
            </a:schemeClr>
          </a:solidFill>
        </p:spPr>
        <p:txBody>
          <a:bodyPr anchor="ctr"/>
          <a:lstStyle>
            <a:lvl1pPr algn="ctr">
              <a:buNone/>
              <a:defRPr/>
            </a:lvl1pPr>
          </a:lstStyle>
          <a:p>
            <a:r>
              <a:rPr lang="ru-RU"/>
              <a:t>Вставка рисунка</a:t>
            </a:r>
            <a:endParaRPr lang="en-US"/>
          </a:p>
        </p:txBody>
      </p:sp>
    </p:spTree>
    <p:extLst>
      <p:ext uri="{BB962C8B-B14F-4D97-AF65-F5344CB8AC3E}">
        <p14:creationId xmlns:p14="http://schemas.microsoft.com/office/powerpoint/2010/main" val="279669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65DE06-59A0-C848-8460-75207F328355}"/>
              </a:ext>
            </a:extLst>
          </p:cNvPr>
          <p:cNvSpPr/>
          <p:nvPr userDrawn="1"/>
        </p:nvSpPr>
        <p:spPr>
          <a:xfrm>
            <a:off x="0" y="1748901"/>
            <a:ext cx="12192000" cy="51090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8A9EFDDF-FBA6-6F4B-A055-9C0FDE6C0CD2}"/>
              </a:ext>
            </a:extLst>
          </p:cNvPr>
          <p:cNvSpPr>
            <a:spLocks noGrp="1"/>
          </p:cNvSpPr>
          <p:nvPr>
            <p:ph sz="half" idx="1" hasCustomPrompt="1"/>
          </p:nvPr>
        </p:nvSpPr>
        <p:spPr>
          <a:xfrm>
            <a:off x="736847" y="1935332"/>
            <a:ext cx="5930283" cy="4737070"/>
          </a:xfrm>
        </p:spPr>
        <p:txBody>
          <a:bodyPr vert="horz" lIns="0" tIns="91440" rIns="0" bIns="45720" rtlCol="0">
            <a:normAutofit/>
          </a:bodyPr>
          <a:lstStyle>
            <a:lvl1pPr>
              <a:lnSpc>
                <a:spcPct val="150000"/>
              </a:lnSpc>
              <a:defRPr lang="en-US">
                <a:solidFill>
                  <a:schemeClr val="tx1"/>
                </a:solidFill>
              </a:defRPr>
            </a:lvl1pPr>
            <a:lvl2pPr>
              <a:lnSpc>
                <a:spcPct val="150000"/>
              </a:lnSpc>
              <a:defRPr lang="en-US">
                <a:solidFill>
                  <a:schemeClr val="tx1"/>
                </a:solidFill>
              </a:defRPr>
            </a:lvl2pPr>
            <a:lvl3pPr>
              <a:lnSpc>
                <a:spcPct val="150000"/>
              </a:lnSpc>
              <a:defRPr lang="en-US">
                <a:solidFill>
                  <a:schemeClr val="tx1"/>
                </a:solidFill>
              </a:defRPr>
            </a:lvl3pPr>
            <a:lvl4pPr>
              <a:lnSpc>
                <a:spcPct val="150000"/>
              </a:lnSpc>
              <a:defRPr lang="en-US">
                <a:solidFill>
                  <a:schemeClr val="tx1"/>
                </a:solidFill>
              </a:defRPr>
            </a:lvl4pPr>
            <a:lvl5pPr>
              <a:lnSpc>
                <a:spcPct val="150000"/>
              </a:lnSpc>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6" name="Picture Placeholder 5">
            <a:extLst>
              <a:ext uri="{FF2B5EF4-FFF2-40B4-BE49-F238E27FC236}">
                <a16:creationId xmlns:a16="http://schemas.microsoft.com/office/drawing/2014/main" id="{E0B33B6F-58F9-2444-A74F-8F728081DB52}"/>
              </a:ext>
            </a:extLst>
          </p:cNvPr>
          <p:cNvSpPr>
            <a:spLocks noGrp="1"/>
          </p:cNvSpPr>
          <p:nvPr>
            <p:ph type="pic" sz="quarter" idx="10"/>
          </p:nvPr>
        </p:nvSpPr>
        <p:spPr>
          <a:xfrm>
            <a:off x="6969125" y="0"/>
            <a:ext cx="5222875" cy="3768571"/>
          </a:xfrm>
          <a:solidFill>
            <a:schemeClr val="accent4">
              <a:lumMod val="20000"/>
              <a:lumOff val="80000"/>
            </a:schemeClr>
          </a:solidFill>
        </p:spPr>
        <p:txBody>
          <a:bodyPr anchor="ctr"/>
          <a:lstStyle>
            <a:lvl1pPr algn="ctr">
              <a:buNone/>
              <a:defRPr/>
            </a:lvl1pPr>
          </a:lstStyle>
          <a:p>
            <a:r>
              <a:rPr lang="ru-RU"/>
              <a:t>Вставка рисунка</a:t>
            </a:r>
            <a:endParaRPr lang="en-US"/>
          </a:p>
        </p:txBody>
      </p:sp>
      <p:sp>
        <p:nvSpPr>
          <p:cNvPr id="20" name="Title 1">
            <a:extLst>
              <a:ext uri="{FF2B5EF4-FFF2-40B4-BE49-F238E27FC236}">
                <a16:creationId xmlns:a16="http://schemas.microsoft.com/office/drawing/2014/main" id="{5E047FF7-91D3-AD46-8646-2EC7646049B0}"/>
              </a:ext>
            </a:extLst>
          </p:cNvPr>
          <p:cNvSpPr>
            <a:spLocks noGrp="1"/>
          </p:cNvSpPr>
          <p:nvPr>
            <p:ph type="title"/>
          </p:nvPr>
        </p:nvSpPr>
        <p:spPr>
          <a:xfrm>
            <a:off x="736847" y="330122"/>
            <a:ext cx="5930283" cy="1233182"/>
          </a:xfrm>
        </p:spPr>
        <p:txBody>
          <a:bodyPr/>
          <a:lstStyle/>
          <a:p>
            <a:r>
              <a:rPr lang="ru-RU"/>
              <a:t>Образец заголовка</a:t>
            </a:r>
            <a:endParaRPr lang="en-US" dirty="0"/>
          </a:p>
        </p:txBody>
      </p:sp>
      <p:sp>
        <p:nvSpPr>
          <p:cNvPr id="21" name="Content Placeholder 2">
            <a:extLst>
              <a:ext uri="{FF2B5EF4-FFF2-40B4-BE49-F238E27FC236}">
                <a16:creationId xmlns:a16="http://schemas.microsoft.com/office/drawing/2014/main" id="{AE17F04A-D9C4-3049-8B4E-0DCC40A47CBD}"/>
              </a:ext>
            </a:extLst>
          </p:cNvPr>
          <p:cNvSpPr>
            <a:spLocks noGrp="1"/>
          </p:cNvSpPr>
          <p:nvPr>
            <p:ph sz="half" idx="11" hasCustomPrompt="1"/>
          </p:nvPr>
        </p:nvSpPr>
        <p:spPr>
          <a:xfrm>
            <a:off x="6969125" y="3954166"/>
            <a:ext cx="4554090" cy="2718235"/>
          </a:xfrm>
        </p:spPr>
        <p:txBody>
          <a:bodyPr vert="horz" lIns="0" tIns="91440" rIns="0" bIns="45720" rtlCol="0">
            <a:normAutofit/>
          </a:bodyPr>
          <a:lstStyle>
            <a:lvl1pPr>
              <a:lnSpc>
                <a:spcPct val="150000"/>
              </a:lnSpc>
              <a:defRPr lang="en-US">
                <a:solidFill>
                  <a:schemeClr val="tx1"/>
                </a:solidFill>
              </a:defRPr>
            </a:lvl1pPr>
            <a:lvl2pPr>
              <a:lnSpc>
                <a:spcPct val="150000"/>
              </a:lnSpc>
              <a:defRPr lang="en-US">
                <a:solidFill>
                  <a:schemeClr val="tx1"/>
                </a:solidFill>
              </a:defRPr>
            </a:lvl2pPr>
            <a:lvl3pPr>
              <a:lnSpc>
                <a:spcPct val="150000"/>
              </a:lnSpc>
              <a:defRPr lang="en-US">
                <a:solidFill>
                  <a:schemeClr val="tx1"/>
                </a:solidFill>
              </a:defRPr>
            </a:lvl3pPr>
            <a:lvl4pPr>
              <a:lnSpc>
                <a:spcPct val="150000"/>
              </a:lnSpc>
              <a:defRPr lang="en-US">
                <a:solidFill>
                  <a:schemeClr val="tx1"/>
                </a:solidFill>
              </a:defRPr>
            </a:lvl4pPr>
            <a:lvl5pPr>
              <a:lnSpc>
                <a:spcPct val="150000"/>
              </a:lnSpc>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89444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C05F937-080D-8344-B33F-90111EFCDF43}"/>
              </a:ext>
            </a:extLst>
          </p:cNvPr>
          <p:cNvSpPr/>
          <p:nvPr userDrawn="1"/>
        </p:nvSpPr>
        <p:spPr>
          <a:xfrm>
            <a:off x="2738034" y="0"/>
            <a:ext cx="945396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89402CAE-7AA8-D84E-9FCC-6689EFF6ED1C}"/>
              </a:ext>
            </a:extLst>
          </p:cNvPr>
          <p:cNvSpPr>
            <a:spLocks noGrp="1"/>
          </p:cNvSpPr>
          <p:nvPr>
            <p:ph type="body" idx="1"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29" name="Title 15">
            <a:extLst>
              <a:ext uri="{FF2B5EF4-FFF2-40B4-BE49-F238E27FC236}">
                <a16:creationId xmlns:a16="http://schemas.microsoft.com/office/drawing/2014/main" id="{CC8EA64E-5EE4-9948-9690-1A458700FFEB}"/>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30" name="Straight Connector 29">
            <a:extLst>
              <a:ext uri="{FF2B5EF4-FFF2-40B4-BE49-F238E27FC236}">
                <a16:creationId xmlns:a16="http://schemas.microsoft.com/office/drawing/2014/main" id="{9E1E3765-DB5E-974E-AFC9-33B35BE50A4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FE47645-8840-4E42-A590-76240DC9B0F7}"/>
              </a:ext>
            </a:extLst>
          </p:cNvPr>
          <p:cNvSpPr/>
          <p:nvPr userDrawn="1"/>
        </p:nvSpPr>
        <p:spPr>
          <a:xfrm flipV="1">
            <a:off x="4839092" y="0"/>
            <a:ext cx="7352908" cy="299003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cture Placeholder 15">
            <a:extLst>
              <a:ext uri="{FF2B5EF4-FFF2-40B4-BE49-F238E27FC236}">
                <a16:creationId xmlns:a16="http://schemas.microsoft.com/office/drawing/2014/main" id="{3533D298-40C4-C341-AEA0-F795A79513A5}"/>
              </a:ext>
            </a:extLst>
          </p:cNvPr>
          <p:cNvSpPr>
            <a:spLocks noGrp="1"/>
          </p:cNvSpPr>
          <p:nvPr>
            <p:ph type="pic" sz="quarter" idx="30"/>
          </p:nvPr>
        </p:nvSpPr>
        <p:spPr>
          <a:xfrm>
            <a:off x="3117127" y="1306212"/>
            <a:ext cx="3443930" cy="1686199"/>
          </a:xfrm>
          <a:solidFill>
            <a:schemeClr val="accent3">
              <a:lumMod val="20000"/>
              <a:lumOff val="80000"/>
            </a:schemeClr>
          </a:solidFill>
          <a:ln>
            <a:noFill/>
          </a:ln>
        </p:spPr>
        <p:txBody>
          <a:bodyPr anchor="ctr"/>
          <a:lstStyle>
            <a:lvl1pPr algn="ctr">
              <a:buNone/>
              <a:defRPr/>
            </a:lvl1pPr>
          </a:lstStyle>
          <a:p>
            <a:r>
              <a:rPr lang="ru-RU"/>
              <a:t>Вставка рисунка</a:t>
            </a:r>
            <a:endParaRPr lang="en-US"/>
          </a:p>
        </p:txBody>
      </p:sp>
      <p:sp>
        <p:nvSpPr>
          <p:cNvPr id="19" name="Text Placeholder 7">
            <a:extLst>
              <a:ext uri="{FF2B5EF4-FFF2-40B4-BE49-F238E27FC236}">
                <a16:creationId xmlns:a16="http://schemas.microsoft.com/office/drawing/2014/main" id="{0A89B565-EBB0-A244-A4DE-45BCDE677C64}"/>
              </a:ext>
            </a:extLst>
          </p:cNvPr>
          <p:cNvSpPr>
            <a:spLocks noGrp="1"/>
          </p:cNvSpPr>
          <p:nvPr>
            <p:ph type="body" sz="quarter" idx="28"/>
          </p:nvPr>
        </p:nvSpPr>
        <p:spPr>
          <a:xfrm>
            <a:off x="6803013" y="266656"/>
            <a:ext cx="5030326" cy="2589668"/>
          </a:xfrm>
        </p:spPr>
        <p:txBody>
          <a:bodyPr lIns="45720" rIns="0" anchor="t">
            <a:normAutofit/>
          </a:bodyPr>
          <a:lstStyle>
            <a:lvl1pPr marL="0" indent="0" algn="l">
              <a:buNone/>
              <a:defRPr sz="1600" b="0">
                <a:solidFill>
                  <a:schemeClr val="tx1"/>
                </a:solidFill>
              </a:defRPr>
            </a:lvl1pPr>
          </a:lstStyle>
          <a:p>
            <a:pPr lvl="0"/>
            <a:r>
              <a:rPr lang="ru-RU"/>
              <a:t>Образец текста</a:t>
            </a:r>
          </a:p>
        </p:txBody>
      </p:sp>
      <p:sp>
        <p:nvSpPr>
          <p:cNvPr id="13" name="Text Placeholder 7">
            <a:extLst>
              <a:ext uri="{FF2B5EF4-FFF2-40B4-BE49-F238E27FC236}">
                <a16:creationId xmlns:a16="http://schemas.microsoft.com/office/drawing/2014/main" id="{DAD5D2AB-1B5C-3549-8764-531AACE5453D}"/>
              </a:ext>
            </a:extLst>
          </p:cNvPr>
          <p:cNvSpPr>
            <a:spLocks noGrp="1"/>
          </p:cNvSpPr>
          <p:nvPr>
            <p:ph type="body" sz="quarter" idx="31"/>
          </p:nvPr>
        </p:nvSpPr>
        <p:spPr>
          <a:xfrm>
            <a:off x="5081048" y="266655"/>
            <a:ext cx="1480010" cy="853959"/>
          </a:xfrm>
        </p:spPr>
        <p:txBody>
          <a:bodyPr lIns="45720" rIns="0" anchor="t">
            <a:normAutofit/>
          </a:bodyPr>
          <a:lstStyle>
            <a:lvl1pPr marL="0" indent="0" algn="l">
              <a:buNone/>
              <a:defRPr sz="1800" b="1">
                <a:solidFill>
                  <a:schemeClr val="tx1"/>
                </a:solidFill>
              </a:defRPr>
            </a:lvl1pPr>
          </a:lstStyle>
          <a:p>
            <a:pPr lvl="0"/>
            <a:r>
              <a:rPr lang="ru-RU"/>
              <a:t>Образец текста</a:t>
            </a:r>
          </a:p>
        </p:txBody>
      </p:sp>
      <p:sp>
        <p:nvSpPr>
          <p:cNvPr id="24" name="Rectangle 23">
            <a:extLst>
              <a:ext uri="{FF2B5EF4-FFF2-40B4-BE49-F238E27FC236}">
                <a16:creationId xmlns:a16="http://schemas.microsoft.com/office/drawing/2014/main" id="{4E5C37F9-F428-CB4B-B195-7FE698775F08}"/>
              </a:ext>
            </a:extLst>
          </p:cNvPr>
          <p:cNvSpPr/>
          <p:nvPr userDrawn="1"/>
        </p:nvSpPr>
        <p:spPr>
          <a:xfrm flipV="1">
            <a:off x="2738034" y="3867965"/>
            <a:ext cx="7352908" cy="29900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15">
            <a:extLst>
              <a:ext uri="{FF2B5EF4-FFF2-40B4-BE49-F238E27FC236}">
                <a16:creationId xmlns:a16="http://schemas.microsoft.com/office/drawing/2014/main" id="{D681095A-EE82-DA4E-B767-678E1AD78632}"/>
              </a:ext>
            </a:extLst>
          </p:cNvPr>
          <p:cNvSpPr>
            <a:spLocks noGrp="1"/>
          </p:cNvSpPr>
          <p:nvPr>
            <p:ph type="pic" sz="quarter" idx="32"/>
          </p:nvPr>
        </p:nvSpPr>
        <p:spPr>
          <a:xfrm>
            <a:off x="8368977" y="3865589"/>
            <a:ext cx="3443930" cy="1686199"/>
          </a:xfrm>
          <a:solidFill>
            <a:schemeClr val="accent5">
              <a:lumMod val="20000"/>
              <a:lumOff val="80000"/>
            </a:schemeClr>
          </a:solidFill>
          <a:ln>
            <a:noFill/>
          </a:ln>
        </p:spPr>
        <p:txBody>
          <a:bodyPr anchor="ctr"/>
          <a:lstStyle>
            <a:lvl1pPr algn="ctr">
              <a:buNone/>
              <a:defRPr/>
            </a:lvl1pPr>
          </a:lstStyle>
          <a:p>
            <a:r>
              <a:rPr lang="ru-RU"/>
              <a:t>Вставка рисунка</a:t>
            </a:r>
            <a:endParaRPr lang="en-US"/>
          </a:p>
        </p:txBody>
      </p:sp>
      <p:sp>
        <p:nvSpPr>
          <p:cNvPr id="26" name="Text Placeholder 7">
            <a:extLst>
              <a:ext uri="{FF2B5EF4-FFF2-40B4-BE49-F238E27FC236}">
                <a16:creationId xmlns:a16="http://schemas.microsoft.com/office/drawing/2014/main" id="{33D5E783-33FE-3346-949C-070FD6E3CF17}"/>
              </a:ext>
            </a:extLst>
          </p:cNvPr>
          <p:cNvSpPr>
            <a:spLocks noGrp="1"/>
          </p:cNvSpPr>
          <p:nvPr>
            <p:ph type="body" sz="quarter" idx="33"/>
          </p:nvPr>
        </p:nvSpPr>
        <p:spPr>
          <a:xfrm>
            <a:off x="3132841" y="4134621"/>
            <a:ext cx="5030326" cy="2589668"/>
          </a:xfrm>
        </p:spPr>
        <p:txBody>
          <a:bodyPr lIns="45720" rIns="0" anchor="t">
            <a:normAutofit/>
          </a:bodyPr>
          <a:lstStyle>
            <a:lvl1pPr marL="0" indent="0" algn="r">
              <a:buNone/>
              <a:defRPr sz="1600" b="0">
                <a:solidFill>
                  <a:schemeClr val="tx1"/>
                </a:solidFill>
              </a:defRPr>
            </a:lvl1pPr>
          </a:lstStyle>
          <a:p>
            <a:pPr lvl="0"/>
            <a:r>
              <a:rPr lang="ru-RU"/>
              <a:t>Образец текста</a:t>
            </a:r>
          </a:p>
        </p:txBody>
      </p:sp>
      <p:sp>
        <p:nvSpPr>
          <p:cNvPr id="32" name="Text Placeholder 7">
            <a:extLst>
              <a:ext uri="{FF2B5EF4-FFF2-40B4-BE49-F238E27FC236}">
                <a16:creationId xmlns:a16="http://schemas.microsoft.com/office/drawing/2014/main" id="{173066FD-95E5-F744-A2B0-0D914874BE34}"/>
              </a:ext>
            </a:extLst>
          </p:cNvPr>
          <p:cNvSpPr>
            <a:spLocks noGrp="1"/>
          </p:cNvSpPr>
          <p:nvPr>
            <p:ph type="body" sz="quarter" idx="34"/>
          </p:nvPr>
        </p:nvSpPr>
        <p:spPr>
          <a:xfrm>
            <a:off x="8387049" y="5772180"/>
            <a:ext cx="1480010" cy="932077"/>
          </a:xfrm>
        </p:spPr>
        <p:txBody>
          <a:bodyPr lIns="45720" rIns="0" anchor="t">
            <a:normAutofit/>
          </a:bodyPr>
          <a:lstStyle>
            <a:lvl1pPr marL="0" indent="0" algn="r">
              <a:buNone/>
              <a:defRPr sz="1800" b="1">
                <a:solidFill>
                  <a:schemeClr val="tx1"/>
                </a:solidFill>
              </a:defRPr>
            </a:lvl1pPr>
          </a:lstStyle>
          <a:p>
            <a:pPr lvl="0"/>
            <a:r>
              <a:rPr lang="ru-RU"/>
              <a:t>Образец текста</a:t>
            </a:r>
          </a:p>
        </p:txBody>
      </p:sp>
    </p:spTree>
    <p:extLst>
      <p:ext uri="{BB962C8B-B14F-4D97-AF65-F5344CB8AC3E}">
        <p14:creationId xmlns:p14="http://schemas.microsoft.com/office/powerpoint/2010/main" val="2314174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C05F937-080D-8344-B33F-90111EFCDF43}"/>
              </a:ext>
            </a:extLst>
          </p:cNvPr>
          <p:cNvSpPr/>
          <p:nvPr userDrawn="1"/>
        </p:nvSpPr>
        <p:spPr>
          <a:xfrm>
            <a:off x="2738034" y="0"/>
            <a:ext cx="94539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89402CAE-7AA8-D84E-9FCC-6689EFF6ED1C}"/>
              </a:ext>
            </a:extLst>
          </p:cNvPr>
          <p:cNvSpPr>
            <a:spLocks noGrp="1"/>
          </p:cNvSpPr>
          <p:nvPr>
            <p:ph type="body" idx="1"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29" name="Title 15">
            <a:extLst>
              <a:ext uri="{FF2B5EF4-FFF2-40B4-BE49-F238E27FC236}">
                <a16:creationId xmlns:a16="http://schemas.microsoft.com/office/drawing/2014/main" id="{CC8EA64E-5EE4-9948-9690-1A458700FFEB}"/>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30" name="Straight Connector 29">
            <a:extLst>
              <a:ext uri="{FF2B5EF4-FFF2-40B4-BE49-F238E27FC236}">
                <a16:creationId xmlns:a16="http://schemas.microsoft.com/office/drawing/2014/main" id="{9E1E3765-DB5E-974E-AFC9-33B35BE50A4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7">
            <a:extLst>
              <a:ext uri="{FF2B5EF4-FFF2-40B4-BE49-F238E27FC236}">
                <a16:creationId xmlns:a16="http://schemas.microsoft.com/office/drawing/2014/main" id="{0A89B565-EBB0-A244-A4DE-45BCDE677C64}"/>
              </a:ext>
            </a:extLst>
          </p:cNvPr>
          <p:cNvSpPr>
            <a:spLocks noGrp="1"/>
          </p:cNvSpPr>
          <p:nvPr>
            <p:ph type="body" sz="quarter" idx="28"/>
          </p:nvPr>
        </p:nvSpPr>
        <p:spPr>
          <a:xfrm>
            <a:off x="5603649" y="4474714"/>
            <a:ext cx="5985167" cy="1115702"/>
          </a:xfrm>
        </p:spPr>
        <p:txBody>
          <a:bodyPr lIns="45720" rIns="0" anchor="ctr">
            <a:normAutofit/>
          </a:bodyPr>
          <a:lstStyle>
            <a:lvl1pPr marL="0" indent="0" algn="l">
              <a:buNone/>
              <a:defRPr sz="1600" b="1">
                <a:solidFill>
                  <a:schemeClr val="tx1"/>
                </a:solidFill>
              </a:defRPr>
            </a:lvl1pPr>
          </a:lstStyle>
          <a:p>
            <a:pPr lvl="0"/>
            <a:r>
              <a:rPr lang="ru-RU"/>
              <a:t>Образец текста</a:t>
            </a:r>
          </a:p>
        </p:txBody>
      </p:sp>
      <p:sp>
        <p:nvSpPr>
          <p:cNvPr id="16" name="Picture Placeholder 15">
            <a:extLst>
              <a:ext uri="{FF2B5EF4-FFF2-40B4-BE49-F238E27FC236}">
                <a16:creationId xmlns:a16="http://schemas.microsoft.com/office/drawing/2014/main" id="{84FFAEB6-BDD3-B74E-AB96-163197DF31B2}"/>
              </a:ext>
            </a:extLst>
          </p:cNvPr>
          <p:cNvSpPr>
            <a:spLocks noGrp="1"/>
          </p:cNvSpPr>
          <p:nvPr>
            <p:ph type="pic" sz="quarter" idx="29"/>
          </p:nvPr>
        </p:nvSpPr>
        <p:spPr>
          <a:xfrm>
            <a:off x="3054114" y="3265832"/>
            <a:ext cx="2417762" cy="2417762"/>
          </a:xfrm>
          <a:solidFill>
            <a:schemeClr val="accent2">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23" name="Picture Placeholder 15">
            <a:extLst>
              <a:ext uri="{FF2B5EF4-FFF2-40B4-BE49-F238E27FC236}">
                <a16:creationId xmlns:a16="http://schemas.microsoft.com/office/drawing/2014/main" id="{3533D298-40C4-C341-AEA0-F795A79513A5}"/>
              </a:ext>
            </a:extLst>
          </p:cNvPr>
          <p:cNvSpPr>
            <a:spLocks noGrp="1"/>
          </p:cNvSpPr>
          <p:nvPr>
            <p:ph type="pic" sz="quarter" idx="30"/>
          </p:nvPr>
        </p:nvSpPr>
        <p:spPr>
          <a:xfrm>
            <a:off x="5471876" y="2211808"/>
            <a:ext cx="2108048" cy="2108048"/>
          </a:xfrm>
          <a:solidFill>
            <a:schemeClr val="accent3">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24" name="Picture Placeholder 15">
            <a:extLst>
              <a:ext uri="{FF2B5EF4-FFF2-40B4-BE49-F238E27FC236}">
                <a16:creationId xmlns:a16="http://schemas.microsoft.com/office/drawing/2014/main" id="{1A3CAB14-739D-204D-B86C-50F99E1A6AF8}"/>
              </a:ext>
            </a:extLst>
          </p:cNvPr>
          <p:cNvSpPr>
            <a:spLocks noGrp="1"/>
          </p:cNvSpPr>
          <p:nvPr>
            <p:ph type="pic" sz="quarter" idx="31"/>
          </p:nvPr>
        </p:nvSpPr>
        <p:spPr>
          <a:xfrm>
            <a:off x="7579924" y="1324554"/>
            <a:ext cx="1774508" cy="1774508"/>
          </a:xfrm>
          <a:solidFill>
            <a:schemeClr val="accent4">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25" name="Text Placeholder 7">
            <a:extLst>
              <a:ext uri="{FF2B5EF4-FFF2-40B4-BE49-F238E27FC236}">
                <a16:creationId xmlns:a16="http://schemas.microsoft.com/office/drawing/2014/main" id="{43FD6C17-6C0E-3F40-A2EC-C916FB1BF0BF}"/>
              </a:ext>
            </a:extLst>
          </p:cNvPr>
          <p:cNvSpPr>
            <a:spLocks noGrp="1"/>
          </p:cNvSpPr>
          <p:nvPr>
            <p:ph type="body" sz="quarter" idx="32"/>
          </p:nvPr>
        </p:nvSpPr>
        <p:spPr>
          <a:xfrm>
            <a:off x="7690993" y="3211602"/>
            <a:ext cx="3897823" cy="968467"/>
          </a:xfrm>
        </p:spPr>
        <p:txBody>
          <a:bodyPr lIns="45720" rIns="0" anchor="ctr">
            <a:normAutofit/>
          </a:bodyPr>
          <a:lstStyle>
            <a:lvl1pPr marL="0" indent="0" algn="l">
              <a:buNone/>
              <a:defRPr sz="1600" b="1">
                <a:solidFill>
                  <a:schemeClr val="tx1"/>
                </a:solidFill>
              </a:defRPr>
            </a:lvl1pPr>
          </a:lstStyle>
          <a:p>
            <a:pPr lvl="0"/>
            <a:r>
              <a:rPr lang="ru-RU"/>
              <a:t>Образец текста</a:t>
            </a:r>
          </a:p>
        </p:txBody>
      </p:sp>
      <p:sp>
        <p:nvSpPr>
          <p:cNvPr id="26" name="Text Placeholder 7">
            <a:extLst>
              <a:ext uri="{FF2B5EF4-FFF2-40B4-BE49-F238E27FC236}">
                <a16:creationId xmlns:a16="http://schemas.microsoft.com/office/drawing/2014/main" id="{19C31CA3-DE92-B048-B6DB-51FAF1F14DFF}"/>
              </a:ext>
            </a:extLst>
          </p:cNvPr>
          <p:cNvSpPr>
            <a:spLocks noGrp="1"/>
          </p:cNvSpPr>
          <p:nvPr>
            <p:ph type="body" sz="quarter" idx="33"/>
          </p:nvPr>
        </p:nvSpPr>
        <p:spPr>
          <a:xfrm>
            <a:off x="9473298" y="1436869"/>
            <a:ext cx="2115518" cy="1557579"/>
          </a:xfrm>
        </p:spPr>
        <p:txBody>
          <a:bodyPr lIns="45720" rIns="0" anchor="ctr">
            <a:normAutofit/>
          </a:bodyPr>
          <a:lstStyle>
            <a:lvl1pPr marL="0" indent="0" algn="l">
              <a:buNone/>
              <a:defRPr sz="1600" b="1">
                <a:solidFill>
                  <a:schemeClr val="tx1"/>
                </a:solidFill>
              </a:defRPr>
            </a:lvl1pPr>
          </a:lstStyle>
          <a:p>
            <a:pPr lvl="0"/>
            <a:r>
              <a:rPr lang="ru-RU"/>
              <a:t>Образец текста</a:t>
            </a:r>
          </a:p>
        </p:txBody>
      </p:sp>
    </p:spTree>
    <p:extLst>
      <p:ext uri="{BB962C8B-B14F-4D97-AF65-F5344CB8AC3E}">
        <p14:creationId xmlns:p14="http://schemas.microsoft.com/office/powerpoint/2010/main" val="4176474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C05F937-080D-8344-B33F-90111EFCDF43}"/>
              </a:ext>
            </a:extLst>
          </p:cNvPr>
          <p:cNvSpPr/>
          <p:nvPr userDrawn="1"/>
        </p:nvSpPr>
        <p:spPr>
          <a:xfrm>
            <a:off x="2738034" y="0"/>
            <a:ext cx="94539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89402CAE-7AA8-D84E-9FCC-6689EFF6ED1C}"/>
              </a:ext>
            </a:extLst>
          </p:cNvPr>
          <p:cNvSpPr>
            <a:spLocks noGrp="1"/>
          </p:cNvSpPr>
          <p:nvPr>
            <p:ph type="body" idx="1"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29" name="Title 15">
            <a:extLst>
              <a:ext uri="{FF2B5EF4-FFF2-40B4-BE49-F238E27FC236}">
                <a16:creationId xmlns:a16="http://schemas.microsoft.com/office/drawing/2014/main" id="{CC8EA64E-5EE4-9948-9690-1A458700FFEB}"/>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30" name="Straight Connector 29">
            <a:extLst>
              <a:ext uri="{FF2B5EF4-FFF2-40B4-BE49-F238E27FC236}">
                <a16:creationId xmlns:a16="http://schemas.microsoft.com/office/drawing/2014/main" id="{9E1E3765-DB5E-974E-AFC9-33B35BE50A4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FE47645-8840-4E42-A590-76240DC9B0F7}"/>
              </a:ext>
            </a:extLst>
          </p:cNvPr>
          <p:cNvSpPr/>
          <p:nvPr userDrawn="1"/>
        </p:nvSpPr>
        <p:spPr>
          <a:xfrm>
            <a:off x="3157979" y="2149311"/>
            <a:ext cx="2630079" cy="470868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cture Placeholder 15">
            <a:extLst>
              <a:ext uri="{FF2B5EF4-FFF2-40B4-BE49-F238E27FC236}">
                <a16:creationId xmlns:a16="http://schemas.microsoft.com/office/drawing/2014/main" id="{3533D298-40C4-C341-AEA0-F795A79513A5}"/>
              </a:ext>
            </a:extLst>
          </p:cNvPr>
          <p:cNvSpPr>
            <a:spLocks noGrp="1"/>
          </p:cNvSpPr>
          <p:nvPr>
            <p:ph type="pic" sz="quarter" idx="30"/>
          </p:nvPr>
        </p:nvSpPr>
        <p:spPr>
          <a:xfrm>
            <a:off x="3157979" y="1306211"/>
            <a:ext cx="1686199" cy="1686199"/>
          </a:xfrm>
          <a:solidFill>
            <a:schemeClr val="accent3">
              <a:lumMod val="20000"/>
              <a:lumOff val="80000"/>
            </a:schemeClr>
          </a:solidFill>
          <a:ln>
            <a:noFill/>
          </a:ln>
        </p:spPr>
        <p:txBody>
          <a:bodyPr anchor="ctr"/>
          <a:lstStyle>
            <a:lvl1pPr algn="ctr">
              <a:buNone/>
              <a:defRPr/>
            </a:lvl1pPr>
          </a:lstStyle>
          <a:p>
            <a:r>
              <a:rPr lang="ru-RU"/>
              <a:t>Вставка рисунка</a:t>
            </a:r>
            <a:endParaRPr lang="en-US"/>
          </a:p>
        </p:txBody>
      </p:sp>
      <p:sp>
        <p:nvSpPr>
          <p:cNvPr id="19" name="Text Placeholder 7">
            <a:extLst>
              <a:ext uri="{FF2B5EF4-FFF2-40B4-BE49-F238E27FC236}">
                <a16:creationId xmlns:a16="http://schemas.microsoft.com/office/drawing/2014/main" id="{0A89B565-EBB0-A244-A4DE-45BCDE677C64}"/>
              </a:ext>
            </a:extLst>
          </p:cNvPr>
          <p:cNvSpPr>
            <a:spLocks noGrp="1"/>
          </p:cNvSpPr>
          <p:nvPr>
            <p:ph type="body" sz="quarter" idx="28"/>
          </p:nvPr>
        </p:nvSpPr>
        <p:spPr>
          <a:xfrm>
            <a:off x="3318235" y="3835509"/>
            <a:ext cx="2262433" cy="2836893"/>
          </a:xfrm>
        </p:spPr>
        <p:txBody>
          <a:bodyPr lIns="45720" rIns="0" anchor="t">
            <a:normAutofit/>
          </a:bodyPr>
          <a:lstStyle>
            <a:lvl1pPr marL="0" indent="0" algn="l">
              <a:buNone/>
              <a:defRPr sz="1600" b="0">
                <a:solidFill>
                  <a:schemeClr val="tx1"/>
                </a:solidFill>
              </a:defRPr>
            </a:lvl1pPr>
          </a:lstStyle>
          <a:p>
            <a:pPr lvl="0"/>
            <a:r>
              <a:rPr lang="ru-RU"/>
              <a:t>Образец текста</a:t>
            </a:r>
          </a:p>
        </p:txBody>
      </p:sp>
      <p:sp>
        <p:nvSpPr>
          <p:cNvPr id="13" name="Text Placeholder 7">
            <a:extLst>
              <a:ext uri="{FF2B5EF4-FFF2-40B4-BE49-F238E27FC236}">
                <a16:creationId xmlns:a16="http://schemas.microsoft.com/office/drawing/2014/main" id="{DAD5D2AB-1B5C-3549-8764-531AACE5453D}"/>
              </a:ext>
            </a:extLst>
          </p:cNvPr>
          <p:cNvSpPr>
            <a:spLocks noGrp="1"/>
          </p:cNvSpPr>
          <p:nvPr>
            <p:ph type="body" sz="quarter" idx="31"/>
          </p:nvPr>
        </p:nvSpPr>
        <p:spPr>
          <a:xfrm>
            <a:off x="3318235" y="3175633"/>
            <a:ext cx="2262433" cy="547955"/>
          </a:xfrm>
        </p:spPr>
        <p:txBody>
          <a:bodyPr lIns="45720" rIns="0" anchor="t">
            <a:normAutofit/>
          </a:bodyPr>
          <a:lstStyle>
            <a:lvl1pPr marL="0" indent="0" algn="l">
              <a:buNone/>
              <a:defRPr sz="1800" b="1">
                <a:solidFill>
                  <a:schemeClr val="tx1"/>
                </a:solidFill>
              </a:defRPr>
            </a:lvl1pPr>
          </a:lstStyle>
          <a:p>
            <a:pPr lvl="0"/>
            <a:r>
              <a:rPr lang="ru-RU"/>
              <a:t>Образец текста</a:t>
            </a:r>
          </a:p>
        </p:txBody>
      </p:sp>
      <p:sp>
        <p:nvSpPr>
          <p:cNvPr id="14" name="Rectangle 13">
            <a:extLst>
              <a:ext uri="{FF2B5EF4-FFF2-40B4-BE49-F238E27FC236}">
                <a16:creationId xmlns:a16="http://schemas.microsoft.com/office/drawing/2014/main" id="{7DD27ADF-9E67-164B-A3E0-D15FD7C9BB69}"/>
              </a:ext>
            </a:extLst>
          </p:cNvPr>
          <p:cNvSpPr/>
          <p:nvPr userDrawn="1"/>
        </p:nvSpPr>
        <p:spPr>
          <a:xfrm>
            <a:off x="6155702" y="0"/>
            <a:ext cx="2630079" cy="470868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5">
            <a:extLst>
              <a:ext uri="{FF2B5EF4-FFF2-40B4-BE49-F238E27FC236}">
                <a16:creationId xmlns:a16="http://schemas.microsoft.com/office/drawing/2014/main" id="{86708AE4-94B1-FA44-B976-E35D507A934A}"/>
              </a:ext>
            </a:extLst>
          </p:cNvPr>
          <p:cNvSpPr>
            <a:spLocks noGrp="1"/>
          </p:cNvSpPr>
          <p:nvPr>
            <p:ph type="pic" sz="quarter" idx="32"/>
          </p:nvPr>
        </p:nvSpPr>
        <p:spPr>
          <a:xfrm>
            <a:off x="6155702" y="3865589"/>
            <a:ext cx="1686199" cy="1686199"/>
          </a:xfrm>
          <a:solidFill>
            <a:schemeClr val="accent5">
              <a:lumMod val="20000"/>
              <a:lumOff val="80000"/>
            </a:schemeClr>
          </a:solidFill>
          <a:ln>
            <a:noFill/>
          </a:ln>
        </p:spPr>
        <p:txBody>
          <a:bodyPr anchor="ctr"/>
          <a:lstStyle>
            <a:lvl1pPr algn="ctr">
              <a:buNone/>
              <a:defRPr/>
            </a:lvl1pPr>
          </a:lstStyle>
          <a:p>
            <a:r>
              <a:rPr lang="ru-RU"/>
              <a:t>Вставка рисунка</a:t>
            </a:r>
            <a:endParaRPr lang="en-US"/>
          </a:p>
        </p:txBody>
      </p:sp>
      <p:sp>
        <p:nvSpPr>
          <p:cNvPr id="17" name="Text Placeholder 7">
            <a:extLst>
              <a:ext uri="{FF2B5EF4-FFF2-40B4-BE49-F238E27FC236}">
                <a16:creationId xmlns:a16="http://schemas.microsoft.com/office/drawing/2014/main" id="{8FC795D3-0166-4F4E-8E62-526CD3D4009D}"/>
              </a:ext>
            </a:extLst>
          </p:cNvPr>
          <p:cNvSpPr>
            <a:spLocks noGrp="1"/>
          </p:cNvSpPr>
          <p:nvPr>
            <p:ph type="body" sz="quarter" idx="33"/>
          </p:nvPr>
        </p:nvSpPr>
        <p:spPr>
          <a:xfrm>
            <a:off x="6315958" y="225020"/>
            <a:ext cx="2262433" cy="2836893"/>
          </a:xfrm>
        </p:spPr>
        <p:txBody>
          <a:bodyPr lIns="45720" rIns="0" anchor="b">
            <a:normAutofit/>
          </a:bodyPr>
          <a:lstStyle>
            <a:lvl1pPr marL="0" indent="0" algn="l">
              <a:buNone/>
              <a:defRPr sz="1600" b="0">
                <a:solidFill>
                  <a:schemeClr val="tx1"/>
                </a:solidFill>
              </a:defRPr>
            </a:lvl1pPr>
          </a:lstStyle>
          <a:p>
            <a:pPr lvl="0"/>
            <a:r>
              <a:rPr lang="ru-RU"/>
              <a:t>Образец текста</a:t>
            </a:r>
          </a:p>
        </p:txBody>
      </p:sp>
      <p:sp>
        <p:nvSpPr>
          <p:cNvPr id="18" name="Text Placeholder 7">
            <a:extLst>
              <a:ext uri="{FF2B5EF4-FFF2-40B4-BE49-F238E27FC236}">
                <a16:creationId xmlns:a16="http://schemas.microsoft.com/office/drawing/2014/main" id="{E10BE019-389D-A14A-A6FE-0BD786D64215}"/>
              </a:ext>
            </a:extLst>
          </p:cNvPr>
          <p:cNvSpPr>
            <a:spLocks noGrp="1"/>
          </p:cNvSpPr>
          <p:nvPr>
            <p:ph type="body" sz="quarter" idx="34"/>
          </p:nvPr>
        </p:nvSpPr>
        <p:spPr>
          <a:xfrm>
            <a:off x="6315958" y="3175633"/>
            <a:ext cx="2262433" cy="547955"/>
          </a:xfrm>
        </p:spPr>
        <p:txBody>
          <a:bodyPr lIns="45720" rIns="0" anchor="b">
            <a:normAutofit/>
          </a:bodyPr>
          <a:lstStyle>
            <a:lvl1pPr marL="0" indent="0" algn="l">
              <a:buNone/>
              <a:defRPr sz="1800" b="1">
                <a:solidFill>
                  <a:schemeClr val="tx1"/>
                </a:solidFill>
              </a:defRPr>
            </a:lvl1pPr>
          </a:lstStyle>
          <a:p>
            <a:pPr lvl="0"/>
            <a:r>
              <a:rPr lang="ru-RU"/>
              <a:t>Образец текста</a:t>
            </a:r>
          </a:p>
        </p:txBody>
      </p:sp>
      <p:sp>
        <p:nvSpPr>
          <p:cNvPr id="20" name="Rectangle 19">
            <a:extLst>
              <a:ext uri="{FF2B5EF4-FFF2-40B4-BE49-F238E27FC236}">
                <a16:creationId xmlns:a16="http://schemas.microsoft.com/office/drawing/2014/main" id="{1C12796D-C78E-7E4A-9CA9-63CDB9026DA1}"/>
              </a:ext>
            </a:extLst>
          </p:cNvPr>
          <p:cNvSpPr/>
          <p:nvPr userDrawn="1"/>
        </p:nvSpPr>
        <p:spPr>
          <a:xfrm>
            <a:off x="9143999" y="2149311"/>
            <a:ext cx="2630079" cy="470868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15">
            <a:extLst>
              <a:ext uri="{FF2B5EF4-FFF2-40B4-BE49-F238E27FC236}">
                <a16:creationId xmlns:a16="http://schemas.microsoft.com/office/drawing/2014/main" id="{5927D45B-860E-4B4D-B719-BA8365D7E948}"/>
              </a:ext>
            </a:extLst>
          </p:cNvPr>
          <p:cNvSpPr>
            <a:spLocks noGrp="1"/>
          </p:cNvSpPr>
          <p:nvPr>
            <p:ph type="pic" sz="quarter" idx="35"/>
          </p:nvPr>
        </p:nvSpPr>
        <p:spPr>
          <a:xfrm>
            <a:off x="9143999" y="1306211"/>
            <a:ext cx="1686199" cy="1686199"/>
          </a:xfrm>
          <a:solidFill>
            <a:schemeClr val="accent4">
              <a:lumMod val="20000"/>
              <a:lumOff val="80000"/>
            </a:schemeClr>
          </a:solidFill>
          <a:ln>
            <a:noFill/>
          </a:ln>
        </p:spPr>
        <p:txBody>
          <a:bodyPr anchor="ctr"/>
          <a:lstStyle>
            <a:lvl1pPr algn="ctr">
              <a:buNone/>
              <a:defRPr/>
            </a:lvl1pPr>
          </a:lstStyle>
          <a:p>
            <a:r>
              <a:rPr lang="ru-RU"/>
              <a:t>Вставка рисунка</a:t>
            </a:r>
            <a:endParaRPr lang="en-US"/>
          </a:p>
        </p:txBody>
      </p:sp>
      <p:sp>
        <p:nvSpPr>
          <p:cNvPr id="22" name="Text Placeholder 7">
            <a:extLst>
              <a:ext uri="{FF2B5EF4-FFF2-40B4-BE49-F238E27FC236}">
                <a16:creationId xmlns:a16="http://schemas.microsoft.com/office/drawing/2014/main" id="{58FCCBA3-99D1-5540-AB31-A426B751308E}"/>
              </a:ext>
            </a:extLst>
          </p:cNvPr>
          <p:cNvSpPr>
            <a:spLocks noGrp="1"/>
          </p:cNvSpPr>
          <p:nvPr>
            <p:ph type="body" sz="quarter" idx="36"/>
          </p:nvPr>
        </p:nvSpPr>
        <p:spPr>
          <a:xfrm>
            <a:off x="9304255" y="3835509"/>
            <a:ext cx="2262433" cy="2836893"/>
          </a:xfrm>
        </p:spPr>
        <p:txBody>
          <a:bodyPr lIns="45720" rIns="0" anchor="t">
            <a:normAutofit/>
          </a:bodyPr>
          <a:lstStyle>
            <a:lvl1pPr marL="0" indent="0" algn="l">
              <a:buNone/>
              <a:defRPr sz="1600" b="0">
                <a:solidFill>
                  <a:schemeClr val="tx1"/>
                </a:solidFill>
              </a:defRPr>
            </a:lvl1pPr>
          </a:lstStyle>
          <a:p>
            <a:pPr lvl="0"/>
            <a:r>
              <a:rPr lang="ru-RU"/>
              <a:t>Образец текста</a:t>
            </a:r>
          </a:p>
        </p:txBody>
      </p:sp>
      <p:sp>
        <p:nvSpPr>
          <p:cNvPr id="31" name="Text Placeholder 7">
            <a:extLst>
              <a:ext uri="{FF2B5EF4-FFF2-40B4-BE49-F238E27FC236}">
                <a16:creationId xmlns:a16="http://schemas.microsoft.com/office/drawing/2014/main" id="{66C5655C-749A-4A43-8FBE-F53A846AB498}"/>
              </a:ext>
            </a:extLst>
          </p:cNvPr>
          <p:cNvSpPr>
            <a:spLocks noGrp="1"/>
          </p:cNvSpPr>
          <p:nvPr>
            <p:ph type="body" sz="quarter" idx="37"/>
          </p:nvPr>
        </p:nvSpPr>
        <p:spPr>
          <a:xfrm>
            <a:off x="9304255" y="3175633"/>
            <a:ext cx="2262433" cy="547955"/>
          </a:xfrm>
        </p:spPr>
        <p:txBody>
          <a:bodyPr lIns="45720" rIns="0" anchor="t">
            <a:normAutofit/>
          </a:bodyPr>
          <a:lstStyle>
            <a:lvl1pPr marL="0" indent="0" algn="l">
              <a:buNone/>
              <a:defRPr sz="1800" b="1">
                <a:solidFill>
                  <a:schemeClr val="tx1"/>
                </a:solidFill>
              </a:defRPr>
            </a:lvl1pPr>
          </a:lstStyle>
          <a:p>
            <a:pPr lvl="0"/>
            <a:r>
              <a:rPr lang="ru-RU"/>
              <a:t>Образец текста</a:t>
            </a:r>
          </a:p>
        </p:txBody>
      </p:sp>
    </p:spTree>
    <p:extLst>
      <p:ext uri="{BB962C8B-B14F-4D97-AF65-F5344CB8AC3E}">
        <p14:creationId xmlns:p14="http://schemas.microsoft.com/office/powerpoint/2010/main" val="4136861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C05F937-080D-8344-B33F-90111EFCDF43}"/>
              </a:ext>
            </a:extLst>
          </p:cNvPr>
          <p:cNvSpPr/>
          <p:nvPr userDrawn="1"/>
        </p:nvSpPr>
        <p:spPr>
          <a:xfrm>
            <a:off x="2738034" y="0"/>
            <a:ext cx="945396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89402CAE-7AA8-D84E-9FCC-6689EFF6ED1C}"/>
              </a:ext>
            </a:extLst>
          </p:cNvPr>
          <p:cNvSpPr>
            <a:spLocks noGrp="1"/>
          </p:cNvSpPr>
          <p:nvPr>
            <p:ph type="body" idx="1"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29" name="Title 15">
            <a:extLst>
              <a:ext uri="{FF2B5EF4-FFF2-40B4-BE49-F238E27FC236}">
                <a16:creationId xmlns:a16="http://schemas.microsoft.com/office/drawing/2014/main" id="{CC8EA64E-5EE4-9948-9690-1A458700FFEB}"/>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30" name="Straight Connector 29">
            <a:extLst>
              <a:ext uri="{FF2B5EF4-FFF2-40B4-BE49-F238E27FC236}">
                <a16:creationId xmlns:a16="http://schemas.microsoft.com/office/drawing/2014/main" id="{9E1E3765-DB5E-974E-AFC9-33B35BE50A4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E5C37F9-F428-CB4B-B195-7FE698775F08}"/>
              </a:ext>
            </a:extLst>
          </p:cNvPr>
          <p:cNvSpPr/>
          <p:nvPr userDrawn="1"/>
        </p:nvSpPr>
        <p:spPr>
          <a:xfrm flipV="1">
            <a:off x="7522590" y="1"/>
            <a:ext cx="4669409" cy="68579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15">
            <a:extLst>
              <a:ext uri="{FF2B5EF4-FFF2-40B4-BE49-F238E27FC236}">
                <a16:creationId xmlns:a16="http://schemas.microsoft.com/office/drawing/2014/main" id="{D681095A-EE82-DA4E-B767-678E1AD78632}"/>
              </a:ext>
            </a:extLst>
          </p:cNvPr>
          <p:cNvSpPr>
            <a:spLocks noGrp="1"/>
          </p:cNvSpPr>
          <p:nvPr>
            <p:ph type="pic" sz="quarter" idx="32"/>
          </p:nvPr>
        </p:nvSpPr>
        <p:spPr>
          <a:xfrm>
            <a:off x="8748070" y="4421171"/>
            <a:ext cx="3443930" cy="2438017"/>
          </a:xfrm>
          <a:solidFill>
            <a:schemeClr val="accent5">
              <a:lumMod val="20000"/>
              <a:lumOff val="80000"/>
            </a:schemeClr>
          </a:solidFill>
          <a:ln>
            <a:noFill/>
          </a:ln>
        </p:spPr>
        <p:txBody>
          <a:bodyPr anchor="ctr"/>
          <a:lstStyle>
            <a:lvl1pPr algn="ctr">
              <a:buNone/>
              <a:defRPr/>
            </a:lvl1pPr>
          </a:lstStyle>
          <a:p>
            <a:r>
              <a:rPr lang="ru-RU"/>
              <a:t>Вставка рисунка</a:t>
            </a:r>
            <a:endParaRPr lang="en-US"/>
          </a:p>
        </p:txBody>
      </p:sp>
      <p:sp>
        <p:nvSpPr>
          <p:cNvPr id="26" name="Text Placeholder 7">
            <a:extLst>
              <a:ext uri="{FF2B5EF4-FFF2-40B4-BE49-F238E27FC236}">
                <a16:creationId xmlns:a16="http://schemas.microsoft.com/office/drawing/2014/main" id="{33D5E783-33FE-3346-949C-070FD6E3CF17}"/>
              </a:ext>
            </a:extLst>
          </p:cNvPr>
          <p:cNvSpPr>
            <a:spLocks noGrp="1"/>
          </p:cNvSpPr>
          <p:nvPr>
            <p:ph type="body" sz="quarter" idx="33"/>
          </p:nvPr>
        </p:nvSpPr>
        <p:spPr>
          <a:xfrm>
            <a:off x="7645138" y="266655"/>
            <a:ext cx="4219754" cy="3887862"/>
          </a:xfrm>
        </p:spPr>
        <p:txBody>
          <a:bodyPr lIns="45720" rIns="0" anchor="b">
            <a:normAutofit/>
          </a:bodyPr>
          <a:lstStyle>
            <a:lvl1pPr marL="0" indent="0" algn="r">
              <a:buNone/>
              <a:defRPr sz="1600" b="0">
                <a:solidFill>
                  <a:schemeClr val="tx1"/>
                </a:solidFill>
              </a:defRPr>
            </a:lvl1pPr>
          </a:lstStyle>
          <a:p>
            <a:pPr lvl="0"/>
            <a:r>
              <a:rPr lang="ru-RU"/>
              <a:t>Образец текста</a:t>
            </a:r>
          </a:p>
        </p:txBody>
      </p:sp>
      <p:sp>
        <p:nvSpPr>
          <p:cNvPr id="32" name="Text Placeholder 7">
            <a:extLst>
              <a:ext uri="{FF2B5EF4-FFF2-40B4-BE49-F238E27FC236}">
                <a16:creationId xmlns:a16="http://schemas.microsoft.com/office/drawing/2014/main" id="{173066FD-95E5-F744-A2B0-0D914874BE34}"/>
              </a:ext>
            </a:extLst>
          </p:cNvPr>
          <p:cNvSpPr>
            <a:spLocks noGrp="1"/>
          </p:cNvSpPr>
          <p:nvPr>
            <p:ph type="body" sz="quarter" idx="34"/>
          </p:nvPr>
        </p:nvSpPr>
        <p:spPr>
          <a:xfrm rot="16200000">
            <a:off x="7149228" y="5124472"/>
            <a:ext cx="1962784" cy="970961"/>
          </a:xfrm>
        </p:spPr>
        <p:txBody>
          <a:bodyPr lIns="45720" rIns="0" anchor="ctr">
            <a:normAutofit/>
          </a:bodyPr>
          <a:lstStyle>
            <a:lvl1pPr marL="0" indent="0" algn="ctr">
              <a:buNone/>
              <a:defRPr sz="2400" b="1">
                <a:solidFill>
                  <a:schemeClr val="tx1"/>
                </a:solidFill>
              </a:defRPr>
            </a:lvl1pPr>
          </a:lstStyle>
          <a:p>
            <a:pPr lvl="0"/>
            <a:r>
              <a:rPr lang="ru-RU"/>
              <a:t>Образец текста</a:t>
            </a:r>
          </a:p>
        </p:txBody>
      </p:sp>
      <p:sp>
        <p:nvSpPr>
          <p:cNvPr id="14" name="Picture Placeholder 15">
            <a:extLst>
              <a:ext uri="{FF2B5EF4-FFF2-40B4-BE49-F238E27FC236}">
                <a16:creationId xmlns:a16="http://schemas.microsoft.com/office/drawing/2014/main" id="{06BDEAA1-1822-E94B-80E4-CB81D0BDF90B}"/>
              </a:ext>
            </a:extLst>
          </p:cNvPr>
          <p:cNvSpPr>
            <a:spLocks noGrp="1"/>
          </p:cNvSpPr>
          <p:nvPr>
            <p:ph type="pic" sz="quarter" idx="35"/>
          </p:nvPr>
        </p:nvSpPr>
        <p:spPr>
          <a:xfrm>
            <a:off x="2738033" y="0"/>
            <a:ext cx="3443930" cy="2438017"/>
          </a:xfrm>
          <a:solidFill>
            <a:schemeClr val="accent4">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15" name="Text Placeholder 7">
            <a:extLst>
              <a:ext uri="{FF2B5EF4-FFF2-40B4-BE49-F238E27FC236}">
                <a16:creationId xmlns:a16="http://schemas.microsoft.com/office/drawing/2014/main" id="{B9CC7C53-D87C-E64A-AF6E-036BF824F51A}"/>
              </a:ext>
            </a:extLst>
          </p:cNvPr>
          <p:cNvSpPr>
            <a:spLocks noGrp="1"/>
          </p:cNvSpPr>
          <p:nvPr>
            <p:ph type="body" sz="quarter" idx="36"/>
          </p:nvPr>
        </p:nvSpPr>
        <p:spPr>
          <a:xfrm rot="16200000">
            <a:off x="5838903" y="741008"/>
            <a:ext cx="1962784" cy="970961"/>
          </a:xfrm>
        </p:spPr>
        <p:txBody>
          <a:bodyPr lIns="45720" rIns="0" anchor="ctr">
            <a:normAutofit/>
          </a:bodyPr>
          <a:lstStyle>
            <a:lvl1pPr marL="0" indent="0" algn="ctr">
              <a:buNone/>
              <a:defRPr sz="2400" b="1">
                <a:solidFill>
                  <a:schemeClr val="tx1"/>
                </a:solidFill>
              </a:defRPr>
            </a:lvl1pPr>
          </a:lstStyle>
          <a:p>
            <a:pPr lvl="0"/>
            <a:r>
              <a:rPr lang="ru-RU"/>
              <a:t>Образец текста</a:t>
            </a:r>
          </a:p>
        </p:txBody>
      </p:sp>
      <p:sp>
        <p:nvSpPr>
          <p:cNvPr id="16" name="Text Placeholder 7">
            <a:extLst>
              <a:ext uri="{FF2B5EF4-FFF2-40B4-BE49-F238E27FC236}">
                <a16:creationId xmlns:a16="http://schemas.microsoft.com/office/drawing/2014/main" id="{F579DC70-51D0-114B-8A05-24B3B6DB68C2}"/>
              </a:ext>
            </a:extLst>
          </p:cNvPr>
          <p:cNvSpPr>
            <a:spLocks noGrp="1"/>
          </p:cNvSpPr>
          <p:nvPr>
            <p:ph type="body" sz="quarter" idx="37"/>
          </p:nvPr>
        </p:nvSpPr>
        <p:spPr>
          <a:xfrm>
            <a:off x="3020434" y="2809187"/>
            <a:ext cx="4285341" cy="3784863"/>
          </a:xfrm>
        </p:spPr>
        <p:txBody>
          <a:bodyPr lIns="45720" rIns="0" anchor="t">
            <a:normAutofit/>
          </a:bodyPr>
          <a:lstStyle>
            <a:lvl1pPr marL="0" indent="0" algn="l">
              <a:lnSpc>
                <a:spcPct val="150000"/>
              </a:lnSpc>
              <a:buNone/>
              <a:defRPr sz="1600" b="0">
                <a:solidFill>
                  <a:schemeClr val="tx1"/>
                </a:solidFill>
              </a:defRPr>
            </a:lvl1pPr>
          </a:lstStyle>
          <a:p>
            <a:pPr lvl="0"/>
            <a:r>
              <a:rPr lang="ru-RU"/>
              <a:t>Образец текста</a:t>
            </a:r>
          </a:p>
        </p:txBody>
      </p:sp>
    </p:spTree>
    <p:extLst>
      <p:ext uri="{BB962C8B-B14F-4D97-AF65-F5344CB8AC3E}">
        <p14:creationId xmlns:p14="http://schemas.microsoft.com/office/powerpoint/2010/main" val="1154621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C05F937-080D-8344-B33F-90111EFCDF43}"/>
              </a:ext>
            </a:extLst>
          </p:cNvPr>
          <p:cNvSpPr/>
          <p:nvPr userDrawn="1"/>
        </p:nvSpPr>
        <p:spPr>
          <a:xfrm>
            <a:off x="0" y="3429000"/>
            <a:ext cx="12192000" cy="3429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D40176-4436-ED4F-8999-E2243097EA9F}"/>
              </a:ext>
            </a:extLst>
          </p:cNvPr>
          <p:cNvSpPr/>
          <p:nvPr userDrawn="1"/>
        </p:nvSpPr>
        <p:spPr>
          <a:xfrm flipH="1">
            <a:off x="0" y="0"/>
            <a:ext cx="27380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89402CAE-7AA8-D84E-9FCC-6689EFF6ED1C}"/>
              </a:ext>
            </a:extLst>
          </p:cNvPr>
          <p:cNvSpPr>
            <a:spLocks noGrp="1"/>
          </p:cNvSpPr>
          <p:nvPr>
            <p:ph type="body" idx="1"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29" name="Title 15">
            <a:extLst>
              <a:ext uri="{FF2B5EF4-FFF2-40B4-BE49-F238E27FC236}">
                <a16:creationId xmlns:a16="http://schemas.microsoft.com/office/drawing/2014/main" id="{CC8EA64E-5EE4-9948-9690-1A458700FFEB}"/>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30" name="Straight Connector 29">
            <a:extLst>
              <a:ext uri="{FF2B5EF4-FFF2-40B4-BE49-F238E27FC236}">
                <a16:creationId xmlns:a16="http://schemas.microsoft.com/office/drawing/2014/main" id="{9E1E3765-DB5E-974E-AFC9-33B35BE50A4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Picture Placeholder 15">
            <a:extLst>
              <a:ext uri="{FF2B5EF4-FFF2-40B4-BE49-F238E27FC236}">
                <a16:creationId xmlns:a16="http://schemas.microsoft.com/office/drawing/2014/main" id="{84FFAEB6-BDD3-B74E-AB96-163197DF31B2}"/>
              </a:ext>
            </a:extLst>
          </p:cNvPr>
          <p:cNvSpPr>
            <a:spLocks noGrp="1"/>
          </p:cNvSpPr>
          <p:nvPr>
            <p:ph type="pic" sz="quarter" idx="29"/>
          </p:nvPr>
        </p:nvSpPr>
        <p:spPr>
          <a:xfrm>
            <a:off x="3337204" y="2538130"/>
            <a:ext cx="1944893" cy="1944893"/>
          </a:xfrm>
          <a:solidFill>
            <a:schemeClr val="accent2">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23" name="Picture Placeholder 15">
            <a:extLst>
              <a:ext uri="{FF2B5EF4-FFF2-40B4-BE49-F238E27FC236}">
                <a16:creationId xmlns:a16="http://schemas.microsoft.com/office/drawing/2014/main" id="{3533D298-40C4-C341-AEA0-F795A79513A5}"/>
              </a:ext>
            </a:extLst>
          </p:cNvPr>
          <p:cNvSpPr>
            <a:spLocks noGrp="1"/>
          </p:cNvSpPr>
          <p:nvPr>
            <p:ph type="pic" sz="quarter" idx="30"/>
          </p:nvPr>
        </p:nvSpPr>
        <p:spPr>
          <a:xfrm>
            <a:off x="5794093" y="2739776"/>
            <a:ext cx="1541601" cy="1541601"/>
          </a:xfrm>
          <a:solidFill>
            <a:schemeClr val="accent3">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24" name="Picture Placeholder 15">
            <a:extLst>
              <a:ext uri="{FF2B5EF4-FFF2-40B4-BE49-F238E27FC236}">
                <a16:creationId xmlns:a16="http://schemas.microsoft.com/office/drawing/2014/main" id="{1A3CAB14-739D-204D-B86C-50F99E1A6AF8}"/>
              </a:ext>
            </a:extLst>
          </p:cNvPr>
          <p:cNvSpPr>
            <a:spLocks noGrp="1"/>
          </p:cNvSpPr>
          <p:nvPr>
            <p:ph type="pic" sz="quarter" idx="31"/>
          </p:nvPr>
        </p:nvSpPr>
        <p:spPr>
          <a:xfrm>
            <a:off x="10304579" y="2936908"/>
            <a:ext cx="1147336" cy="1147336"/>
          </a:xfrm>
          <a:solidFill>
            <a:schemeClr val="bg2"/>
          </a:solidFill>
          <a:ln>
            <a:noFill/>
          </a:ln>
        </p:spPr>
        <p:txBody>
          <a:bodyPr anchor="ctr"/>
          <a:lstStyle>
            <a:lvl1pPr algn="ctr">
              <a:buNone/>
              <a:defRPr/>
            </a:lvl1pPr>
          </a:lstStyle>
          <a:p>
            <a:r>
              <a:rPr lang="ru-RU"/>
              <a:t>Вставка рисунка</a:t>
            </a:r>
            <a:endParaRPr lang="en-US"/>
          </a:p>
        </p:txBody>
      </p:sp>
      <p:sp>
        <p:nvSpPr>
          <p:cNvPr id="26" name="Text Placeholder 7">
            <a:extLst>
              <a:ext uri="{FF2B5EF4-FFF2-40B4-BE49-F238E27FC236}">
                <a16:creationId xmlns:a16="http://schemas.microsoft.com/office/drawing/2014/main" id="{19C31CA3-DE92-B048-B6DB-51FAF1F14DFF}"/>
              </a:ext>
            </a:extLst>
          </p:cNvPr>
          <p:cNvSpPr>
            <a:spLocks noGrp="1"/>
          </p:cNvSpPr>
          <p:nvPr>
            <p:ph type="body" sz="quarter" idx="33"/>
          </p:nvPr>
        </p:nvSpPr>
        <p:spPr>
          <a:xfrm>
            <a:off x="3337204" y="4719719"/>
            <a:ext cx="1944893" cy="1944889"/>
          </a:xfrm>
        </p:spPr>
        <p:txBody>
          <a:bodyPr lIns="45720" rIns="0" anchor="t">
            <a:normAutofit/>
          </a:bodyPr>
          <a:lstStyle>
            <a:lvl1pPr marL="0" indent="0" algn="ctr">
              <a:buNone/>
              <a:defRPr sz="1600" b="1">
                <a:solidFill>
                  <a:schemeClr val="tx1"/>
                </a:solidFill>
              </a:defRPr>
            </a:lvl1pPr>
          </a:lstStyle>
          <a:p>
            <a:pPr lvl="0"/>
            <a:r>
              <a:rPr lang="ru-RU"/>
              <a:t>Образец текста</a:t>
            </a:r>
          </a:p>
        </p:txBody>
      </p:sp>
      <p:sp>
        <p:nvSpPr>
          <p:cNvPr id="12" name="Picture Placeholder 15">
            <a:extLst>
              <a:ext uri="{FF2B5EF4-FFF2-40B4-BE49-F238E27FC236}">
                <a16:creationId xmlns:a16="http://schemas.microsoft.com/office/drawing/2014/main" id="{4DB141B1-5FDE-8448-98E7-6FE192253A95}"/>
              </a:ext>
            </a:extLst>
          </p:cNvPr>
          <p:cNvSpPr>
            <a:spLocks noGrp="1"/>
          </p:cNvSpPr>
          <p:nvPr>
            <p:ph type="pic" sz="quarter" idx="34"/>
          </p:nvPr>
        </p:nvSpPr>
        <p:spPr>
          <a:xfrm>
            <a:off x="7847690" y="2538130"/>
            <a:ext cx="1944893" cy="1944893"/>
          </a:xfrm>
          <a:solidFill>
            <a:schemeClr val="accent5">
              <a:lumMod val="20000"/>
              <a:lumOff val="80000"/>
            </a:schemeClr>
          </a:solidFill>
          <a:ln>
            <a:noFill/>
          </a:ln>
        </p:spPr>
        <p:txBody>
          <a:bodyPr anchor="ctr"/>
          <a:lstStyle>
            <a:lvl1pPr algn="ctr">
              <a:buNone/>
              <a:defRPr/>
            </a:lvl1pPr>
          </a:lstStyle>
          <a:p>
            <a:r>
              <a:rPr lang="ru-RU"/>
              <a:t>Вставка рисунка</a:t>
            </a:r>
            <a:endParaRPr lang="en-US"/>
          </a:p>
        </p:txBody>
      </p:sp>
      <p:sp>
        <p:nvSpPr>
          <p:cNvPr id="13" name="Text Placeholder 7">
            <a:extLst>
              <a:ext uri="{FF2B5EF4-FFF2-40B4-BE49-F238E27FC236}">
                <a16:creationId xmlns:a16="http://schemas.microsoft.com/office/drawing/2014/main" id="{84F87A5B-A1A6-FE45-8BD9-324D3DF095D4}"/>
              </a:ext>
            </a:extLst>
          </p:cNvPr>
          <p:cNvSpPr>
            <a:spLocks noGrp="1"/>
          </p:cNvSpPr>
          <p:nvPr>
            <p:ph type="body" sz="quarter" idx="35"/>
          </p:nvPr>
        </p:nvSpPr>
        <p:spPr>
          <a:xfrm>
            <a:off x="7843216" y="4719719"/>
            <a:ext cx="1944893" cy="1944889"/>
          </a:xfrm>
        </p:spPr>
        <p:txBody>
          <a:bodyPr lIns="45720" rIns="0" anchor="t">
            <a:normAutofit/>
          </a:bodyPr>
          <a:lstStyle>
            <a:lvl1pPr marL="0" indent="0" algn="ctr">
              <a:buNone/>
              <a:defRPr sz="1600" b="1">
                <a:solidFill>
                  <a:schemeClr val="tx1"/>
                </a:solidFill>
              </a:defRPr>
            </a:lvl1pPr>
          </a:lstStyle>
          <a:p>
            <a:pPr lvl="0"/>
            <a:r>
              <a:rPr lang="ru-RU"/>
              <a:t>Образец текста</a:t>
            </a:r>
          </a:p>
        </p:txBody>
      </p:sp>
      <p:sp>
        <p:nvSpPr>
          <p:cNvPr id="15" name="Text Placeholder 7">
            <a:extLst>
              <a:ext uri="{FF2B5EF4-FFF2-40B4-BE49-F238E27FC236}">
                <a16:creationId xmlns:a16="http://schemas.microsoft.com/office/drawing/2014/main" id="{46E345B6-1021-5B48-AE5D-34DD2A2D5EF2}"/>
              </a:ext>
            </a:extLst>
          </p:cNvPr>
          <p:cNvSpPr>
            <a:spLocks noGrp="1"/>
          </p:cNvSpPr>
          <p:nvPr>
            <p:ph type="body" sz="quarter" idx="36"/>
          </p:nvPr>
        </p:nvSpPr>
        <p:spPr>
          <a:xfrm>
            <a:off x="5794093" y="266655"/>
            <a:ext cx="1541601" cy="2221880"/>
          </a:xfrm>
        </p:spPr>
        <p:txBody>
          <a:bodyPr lIns="45720" rIns="0" anchor="b">
            <a:normAutofit/>
          </a:bodyPr>
          <a:lstStyle>
            <a:lvl1pPr marL="0" indent="0" algn="ctr">
              <a:buNone/>
              <a:defRPr sz="1600" b="1">
                <a:solidFill>
                  <a:schemeClr val="tx1"/>
                </a:solidFill>
              </a:defRPr>
            </a:lvl1pPr>
          </a:lstStyle>
          <a:p>
            <a:pPr lvl="0"/>
            <a:r>
              <a:rPr lang="ru-RU"/>
              <a:t>Образец текста</a:t>
            </a:r>
          </a:p>
        </p:txBody>
      </p:sp>
      <p:sp>
        <p:nvSpPr>
          <p:cNvPr id="17" name="Text Placeholder 7">
            <a:extLst>
              <a:ext uri="{FF2B5EF4-FFF2-40B4-BE49-F238E27FC236}">
                <a16:creationId xmlns:a16="http://schemas.microsoft.com/office/drawing/2014/main" id="{1995479E-E344-B049-91EF-36D044ABE139}"/>
              </a:ext>
            </a:extLst>
          </p:cNvPr>
          <p:cNvSpPr>
            <a:spLocks noGrp="1"/>
          </p:cNvSpPr>
          <p:nvPr>
            <p:ph type="body" sz="quarter" idx="37"/>
          </p:nvPr>
        </p:nvSpPr>
        <p:spPr>
          <a:xfrm>
            <a:off x="10284757" y="266654"/>
            <a:ext cx="1167158" cy="2473121"/>
          </a:xfrm>
        </p:spPr>
        <p:txBody>
          <a:bodyPr lIns="45720" rIns="0" anchor="b">
            <a:normAutofit/>
          </a:bodyPr>
          <a:lstStyle>
            <a:lvl1pPr marL="0" indent="0" algn="ctr">
              <a:buNone/>
              <a:defRPr sz="1600" b="1">
                <a:solidFill>
                  <a:schemeClr val="tx1"/>
                </a:solidFill>
              </a:defRPr>
            </a:lvl1pPr>
          </a:lstStyle>
          <a:p>
            <a:pPr lvl="0"/>
            <a:r>
              <a:rPr lang="ru-RU"/>
              <a:t>Образец текста</a:t>
            </a:r>
          </a:p>
        </p:txBody>
      </p:sp>
    </p:spTree>
    <p:extLst>
      <p:ext uri="{BB962C8B-B14F-4D97-AF65-F5344CB8AC3E}">
        <p14:creationId xmlns:p14="http://schemas.microsoft.com/office/powerpoint/2010/main" val="1864264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C05F937-080D-8344-B33F-90111EFCDF43}"/>
              </a:ext>
            </a:extLst>
          </p:cNvPr>
          <p:cNvSpPr/>
          <p:nvPr userDrawn="1"/>
        </p:nvSpPr>
        <p:spPr>
          <a:xfrm>
            <a:off x="2738034" y="0"/>
            <a:ext cx="94539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89402CAE-7AA8-D84E-9FCC-6689EFF6ED1C}"/>
              </a:ext>
            </a:extLst>
          </p:cNvPr>
          <p:cNvSpPr>
            <a:spLocks noGrp="1"/>
          </p:cNvSpPr>
          <p:nvPr>
            <p:ph type="body" idx="1"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29" name="Title 15">
            <a:extLst>
              <a:ext uri="{FF2B5EF4-FFF2-40B4-BE49-F238E27FC236}">
                <a16:creationId xmlns:a16="http://schemas.microsoft.com/office/drawing/2014/main" id="{CC8EA64E-5EE4-9948-9690-1A458700FFEB}"/>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30" name="Straight Connector 29">
            <a:extLst>
              <a:ext uri="{FF2B5EF4-FFF2-40B4-BE49-F238E27FC236}">
                <a16:creationId xmlns:a16="http://schemas.microsoft.com/office/drawing/2014/main" id="{9E1E3765-DB5E-974E-AFC9-33B35BE50A4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Picture Placeholder 15">
            <a:extLst>
              <a:ext uri="{FF2B5EF4-FFF2-40B4-BE49-F238E27FC236}">
                <a16:creationId xmlns:a16="http://schemas.microsoft.com/office/drawing/2014/main" id="{84FFAEB6-BDD3-B74E-AB96-163197DF31B2}"/>
              </a:ext>
            </a:extLst>
          </p:cNvPr>
          <p:cNvSpPr>
            <a:spLocks noGrp="1"/>
          </p:cNvSpPr>
          <p:nvPr>
            <p:ph type="pic" sz="quarter" idx="29"/>
          </p:nvPr>
        </p:nvSpPr>
        <p:spPr>
          <a:xfrm>
            <a:off x="2738034" y="0"/>
            <a:ext cx="2365221" cy="2592372"/>
          </a:xfrm>
          <a:solidFill>
            <a:schemeClr val="bg2"/>
          </a:solidFill>
          <a:ln>
            <a:noFill/>
          </a:ln>
        </p:spPr>
        <p:txBody>
          <a:bodyPr anchor="ctr"/>
          <a:lstStyle>
            <a:lvl1pPr algn="ctr">
              <a:buNone/>
              <a:defRPr/>
            </a:lvl1pPr>
          </a:lstStyle>
          <a:p>
            <a:r>
              <a:rPr lang="ru-RU"/>
              <a:t>Вставка рисунка</a:t>
            </a:r>
            <a:endParaRPr lang="en-US"/>
          </a:p>
        </p:txBody>
      </p:sp>
      <p:sp>
        <p:nvSpPr>
          <p:cNvPr id="26" name="Text Placeholder 7">
            <a:extLst>
              <a:ext uri="{FF2B5EF4-FFF2-40B4-BE49-F238E27FC236}">
                <a16:creationId xmlns:a16="http://schemas.microsoft.com/office/drawing/2014/main" id="{19C31CA3-DE92-B048-B6DB-51FAF1F14DFF}"/>
              </a:ext>
            </a:extLst>
          </p:cNvPr>
          <p:cNvSpPr>
            <a:spLocks noGrp="1"/>
          </p:cNvSpPr>
          <p:nvPr>
            <p:ph type="body" sz="quarter" idx="33"/>
          </p:nvPr>
        </p:nvSpPr>
        <p:spPr>
          <a:xfrm>
            <a:off x="2871008" y="2737408"/>
            <a:ext cx="2049784" cy="3934995"/>
          </a:xfrm>
        </p:spPr>
        <p:txBody>
          <a:bodyPr lIns="45720" rIns="0" anchor="t">
            <a:normAutofit/>
          </a:bodyPr>
          <a:lstStyle>
            <a:lvl1pPr marL="0" indent="0" algn="l">
              <a:buNone/>
              <a:defRPr sz="1600" b="1">
                <a:solidFill>
                  <a:schemeClr val="tx1"/>
                </a:solidFill>
              </a:defRPr>
            </a:lvl1pPr>
          </a:lstStyle>
          <a:p>
            <a:pPr lvl="0"/>
            <a:r>
              <a:rPr lang="ru-RU"/>
              <a:t>Образец текста</a:t>
            </a:r>
          </a:p>
        </p:txBody>
      </p:sp>
      <p:sp>
        <p:nvSpPr>
          <p:cNvPr id="14" name="Picture Placeholder 15">
            <a:extLst>
              <a:ext uri="{FF2B5EF4-FFF2-40B4-BE49-F238E27FC236}">
                <a16:creationId xmlns:a16="http://schemas.microsoft.com/office/drawing/2014/main" id="{977C20C7-7EBF-944C-920B-529E4A989C19}"/>
              </a:ext>
            </a:extLst>
          </p:cNvPr>
          <p:cNvSpPr>
            <a:spLocks noGrp="1"/>
          </p:cNvSpPr>
          <p:nvPr>
            <p:ph type="pic" sz="quarter" idx="34"/>
          </p:nvPr>
        </p:nvSpPr>
        <p:spPr>
          <a:xfrm>
            <a:off x="5119499" y="2592372"/>
            <a:ext cx="2365221" cy="1847653"/>
          </a:xfrm>
          <a:solidFill>
            <a:schemeClr val="accent4">
              <a:lumMod val="20000"/>
              <a:lumOff val="80000"/>
            </a:schemeClr>
          </a:solidFill>
          <a:ln>
            <a:noFill/>
          </a:ln>
        </p:spPr>
        <p:txBody>
          <a:bodyPr anchor="ctr"/>
          <a:lstStyle>
            <a:lvl1pPr algn="ctr">
              <a:buNone/>
              <a:defRPr/>
            </a:lvl1pPr>
          </a:lstStyle>
          <a:p>
            <a:r>
              <a:rPr lang="ru-RU"/>
              <a:t>Вставка рисунка</a:t>
            </a:r>
            <a:endParaRPr lang="en-US" dirty="0"/>
          </a:p>
        </p:txBody>
      </p:sp>
      <p:sp>
        <p:nvSpPr>
          <p:cNvPr id="15" name="Picture Placeholder 15">
            <a:extLst>
              <a:ext uri="{FF2B5EF4-FFF2-40B4-BE49-F238E27FC236}">
                <a16:creationId xmlns:a16="http://schemas.microsoft.com/office/drawing/2014/main" id="{8030B4F5-7B78-664D-B3D2-CE4DF88C5D15}"/>
              </a:ext>
            </a:extLst>
          </p:cNvPr>
          <p:cNvSpPr>
            <a:spLocks noGrp="1"/>
          </p:cNvSpPr>
          <p:nvPr>
            <p:ph type="pic" sz="quarter" idx="35"/>
          </p:nvPr>
        </p:nvSpPr>
        <p:spPr>
          <a:xfrm>
            <a:off x="7500964" y="4440025"/>
            <a:ext cx="2365221" cy="1557579"/>
          </a:xfrm>
          <a:solidFill>
            <a:schemeClr val="accent3">
              <a:lumMod val="40000"/>
              <a:lumOff val="60000"/>
            </a:schemeClr>
          </a:solidFill>
          <a:ln>
            <a:noFill/>
          </a:ln>
        </p:spPr>
        <p:txBody>
          <a:bodyPr anchor="ctr"/>
          <a:lstStyle>
            <a:lvl1pPr algn="ctr">
              <a:buNone/>
              <a:defRPr/>
            </a:lvl1pPr>
          </a:lstStyle>
          <a:p>
            <a:r>
              <a:rPr lang="ru-RU"/>
              <a:t>Вставка рисунка</a:t>
            </a:r>
            <a:endParaRPr lang="en-US" dirty="0"/>
          </a:p>
        </p:txBody>
      </p:sp>
      <p:sp>
        <p:nvSpPr>
          <p:cNvPr id="17" name="Picture Placeholder 15">
            <a:extLst>
              <a:ext uri="{FF2B5EF4-FFF2-40B4-BE49-F238E27FC236}">
                <a16:creationId xmlns:a16="http://schemas.microsoft.com/office/drawing/2014/main" id="{762FF848-E317-BC42-8B42-CA015B9B6967}"/>
              </a:ext>
            </a:extLst>
          </p:cNvPr>
          <p:cNvSpPr>
            <a:spLocks noGrp="1"/>
          </p:cNvSpPr>
          <p:nvPr>
            <p:ph type="pic" sz="quarter" idx="36"/>
          </p:nvPr>
        </p:nvSpPr>
        <p:spPr>
          <a:xfrm>
            <a:off x="9866185" y="6023209"/>
            <a:ext cx="2325815" cy="834791"/>
          </a:xfrm>
          <a:solidFill>
            <a:schemeClr val="accent5">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18" name="Text Placeholder 7">
            <a:extLst>
              <a:ext uri="{FF2B5EF4-FFF2-40B4-BE49-F238E27FC236}">
                <a16:creationId xmlns:a16="http://schemas.microsoft.com/office/drawing/2014/main" id="{733CFCC8-A9FB-1A45-BEA4-5AF29320104C}"/>
              </a:ext>
            </a:extLst>
          </p:cNvPr>
          <p:cNvSpPr>
            <a:spLocks noGrp="1"/>
          </p:cNvSpPr>
          <p:nvPr>
            <p:ph type="body" sz="quarter" idx="37"/>
          </p:nvPr>
        </p:nvSpPr>
        <p:spPr>
          <a:xfrm>
            <a:off x="5265416" y="4637988"/>
            <a:ext cx="2049784" cy="2034415"/>
          </a:xfrm>
        </p:spPr>
        <p:txBody>
          <a:bodyPr lIns="45720" rIns="0" anchor="t">
            <a:normAutofit/>
          </a:bodyPr>
          <a:lstStyle>
            <a:lvl1pPr marL="0" indent="0" algn="l">
              <a:buNone/>
              <a:defRPr sz="1600" b="1">
                <a:solidFill>
                  <a:schemeClr val="tx1"/>
                </a:solidFill>
              </a:defRPr>
            </a:lvl1pPr>
          </a:lstStyle>
          <a:p>
            <a:pPr lvl="0"/>
            <a:r>
              <a:rPr lang="ru-RU"/>
              <a:t>Образец текста</a:t>
            </a:r>
          </a:p>
        </p:txBody>
      </p:sp>
      <p:sp>
        <p:nvSpPr>
          <p:cNvPr id="20" name="Text Placeholder 7">
            <a:extLst>
              <a:ext uri="{FF2B5EF4-FFF2-40B4-BE49-F238E27FC236}">
                <a16:creationId xmlns:a16="http://schemas.microsoft.com/office/drawing/2014/main" id="{B105B197-700B-C449-8251-7B85946B1B01}"/>
              </a:ext>
            </a:extLst>
          </p:cNvPr>
          <p:cNvSpPr>
            <a:spLocks noGrp="1"/>
          </p:cNvSpPr>
          <p:nvPr>
            <p:ph type="body" sz="quarter" idx="38"/>
          </p:nvPr>
        </p:nvSpPr>
        <p:spPr>
          <a:xfrm>
            <a:off x="7678677" y="266655"/>
            <a:ext cx="2049784" cy="4001914"/>
          </a:xfrm>
        </p:spPr>
        <p:txBody>
          <a:bodyPr lIns="45720" rIns="0" anchor="b">
            <a:normAutofit/>
          </a:bodyPr>
          <a:lstStyle>
            <a:lvl1pPr marL="0" indent="0" algn="l">
              <a:buNone/>
              <a:defRPr sz="1600" b="1">
                <a:solidFill>
                  <a:schemeClr val="tx1"/>
                </a:solidFill>
              </a:defRPr>
            </a:lvl1pPr>
          </a:lstStyle>
          <a:p>
            <a:pPr lvl="0"/>
            <a:r>
              <a:rPr lang="ru-RU"/>
              <a:t>Образец текста</a:t>
            </a:r>
          </a:p>
        </p:txBody>
      </p:sp>
      <p:sp>
        <p:nvSpPr>
          <p:cNvPr id="22" name="Text Placeholder 7">
            <a:extLst>
              <a:ext uri="{FF2B5EF4-FFF2-40B4-BE49-F238E27FC236}">
                <a16:creationId xmlns:a16="http://schemas.microsoft.com/office/drawing/2014/main" id="{6CEA61C1-7800-E14B-A03F-95CCEA63A24D}"/>
              </a:ext>
            </a:extLst>
          </p:cNvPr>
          <p:cNvSpPr>
            <a:spLocks noGrp="1"/>
          </p:cNvSpPr>
          <p:nvPr>
            <p:ph type="body" sz="quarter" idx="39"/>
          </p:nvPr>
        </p:nvSpPr>
        <p:spPr>
          <a:xfrm>
            <a:off x="9988244" y="266654"/>
            <a:ext cx="2049784" cy="5576191"/>
          </a:xfrm>
        </p:spPr>
        <p:txBody>
          <a:bodyPr lIns="45720" rIns="0" anchor="b">
            <a:normAutofit/>
          </a:bodyPr>
          <a:lstStyle>
            <a:lvl1pPr marL="0" indent="0" algn="l">
              <a:buNone/>
              <a:defRPr sz="1600" b="1">
                <a:solidFill>
                  <a:schemeClr val="tx1"/>
                </a:solidFill>
              </a:defRPr>
            </a:lvl1pPr>
          </a:lstStyle>
          <a:p>
            <a:pPr lvl="0"/>
            <a:r>
              <a:rPr lang="ru-RU"/>
              <a:t>Образец текста</a:t>
            </a:r>
          </a:p>
        </p:txBody>
      </p:sp>
    </p:spTree>
    <p:extLst>
      <p:ext uri="{BB962C8B-B14F-4D97-AF65-F5344CB8AC3E}">
        <p14:creationId xmlns:p14="http://schemas.microsoft.com/office/powerpoint/2010/main" val="87535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E66BD-28AC-FE43-9A61-3212F10EF0BE}"/>
              </a:ext>
            </a:extLst>
          </p:cNvPr>
          <p:cNvSpPr/>
          <p:nvPr userDrawn="1"/>
        </p:nvSpPr>
        <p:spPr>
          <a:xfrm>
            <a:off x="0" y="0"/>
            <a:ext cx="12192000" cy="50602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476D374E-E617-E84C-B426-91D355872E2B}"/>
              </a:ext>
            </a:extLst>
          </p:cNvPr>
          <p:cNvSpPr>
            <a:spLocks noGrp="1"/>
          </p:cNvSpPr>
          <p:nvPr>
            <p:ph type="body" idx="10" hasCustomPrompt="1"/>
          </p:nvPr>
        </p:nvSpPr>
        <p:spPr>
          <a:xfrm>
            <a:off x="9662456" y="5284632"/>
            <a:ext cx="2171471" cy="1387771"/>
          </a:xfrm>
        </p:spPr>
        <p:txBody>
          <a:bodyPr anchor="ct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E89DA893-02EA-3149-8C6F-89B1FF62439D}"/>
              </a:ext>
            </a:extLst>
          </p:cNvPr>
          <p:cNvCxnSpPr>
            <a:cxnSpLocks/>
          </p:cNvCxnSpPr>
          <p:nvPr userDrawn="1"/>
        </p:nvCxnSpPr>
        <p:spPr>
          <a:xfrm flipV="1">
            <a:off x="9348187" y="5284632"/>
            <a:ext cx="0" cy="15733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F8B504F0-D5B2-D640-9603-B33A172E4A8B}"/>
              </a:ext>
            </a:extLst>
          </p:cNvPr>
          <p:cNvSpPr>
            <a:spLocks noGrp="1"/>
          </p:cNvSpPr>
          <p:nvPr>
            <p:ph type="pic" sz="quarter" idx="11"/>
          </p:nvPr>
        </p:nvSpPr>
        <p:spPr>
          <a:xfrm>
            <a:off x="1" y="-1"/>
            <a:ext cx="11061576" cy="4802819"/>
          </a:xfrm>
          <a:solidFill>
            <a:schemeClr val="bg1">
              <a:lumMod val="95000"/>
            </a:schemeClr>
          </a:solidFill>
        </p:spPr>
        <p:txBody>
          <a:bodyPr anchor="ctr"/>
          <a:lstStyle>
            <a:lvl1pPr algn="ctr">
              <a:buNone/>
              <a:defRPr/>
            </a:lvl1pPr>
          </a:lstStyle>
          <a:p>
            <a:r>
              <a:rPr lang="ru-RU"/>
              <a:t>Вставка рисунка</a:t>
            </a:r>
            <a:endParaRPr lang="en-US"/>
          </a:p>
        </p:txBody>
      </p:sp>
      <p:sp>
        <p:nvSpPr>
          <p:cNvPr id="20" name="Title 19">
            <a:extLst>
              <a:ext uri="{FF2B5EF4-FFF2-40B4-BE49-F238E27FC236}">
                <a16:creationId xmlns:a16="http://schemas.microsoft.com/office/drawing/2014/main" id="{4971080C-291F-5E45-B46F-BE6FE1AA3AB3}"/>
              </a:ext>
            </a:extLst>
          </p:cNvPr>
          <p:cNvSpPr>
            <a:spLocks noGrp="1"/>
          </p:cNvSpPr>
          <p:nvPr>
            <p:ph type="title"/>
          </p:nvPr>
        </p:nvSpPr>
        <p:spPr>
          <a:xfrm>
            <a:off x="479393" y="5284632"/>
            <a:ext cx="8554525" cy="1387771"/>
          </a:xfrm>
        </p:spPr>
        <p:txBody>
          <a:bodyPr/>
          <a:lstStyle>
            <a:lvl1pPr algn="r">
              <a:defRPr sz="7200"/>
            </a:lvl1pPr>
          </a:lstStyle>
          <a:p>
            <a:r>
              <a:rPr lang="ru-RU"/>
              <a:t>Образец заголовка</a:t>
            </a:r>
            <a:endParaRPr lang="en-US" dirty="0"/>
          </a:p>
        </p:txBody>
      </p:sp>
    </p:spTree>
    <p:extLst>
      <p:ext uri="{BB962C8B-B14F-4D97-AF65-F5344CB8AC3E}">
        <p14:creationId xmlns:p14="http://schemas.microsoft.com/office/powerpoint/2010/main" val="313728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C05F937-080D-8344-B33F-90111EFCDF43}"/>
              </a:ext>
            </a:extLst>
          </p:cNvPr>
          <p:cNvSpPr/>
          <p:nvPr userDrawn="1"/>
        </p:nvSpPr>
        <p:spPr>
          <a:xfrm>
            <a:off x="2738034" y="0"/>
            <a:ext cx="94539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89402CAE-7AA8-D84E-9FCC-6689EFF6ED1C}"/>
              </a:ext>
            </a:extLst>
          </p:cNvPr>
          <p:cNvSpPr>
            <a:spLocks noGrp="1"/>
          </p:cNvSpPr>
          <p:nvPr>
            <p:ph type="body" idx="1"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29" name="Title 15">
            <a:extLst>
              <a:ext uri="{FF2B5EF4-FFF2-40B4-BE49-F238E27FC236}">
                <a16:creationId xmlns:a16="http://schemas.microsoft.com/office/drawing/2014/main" id="{CC8EA64E-5EE4-9948-9690-1A458700FFEB}"/>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30" name="Straight Connector 29">
            <a:extLst>
              <a:ext uri="{FF2B5EF4-FFF2-40B4-BE49-F238E27FC236}">
                <a16:creationId xmlns:a16="http://schemas.microsoft.com/office/drawing/2014/main" id="{9E1E3765-DB5E-974E-AFC9-33B35BE50A4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Picture Placeholder 15">
            <a:extLst>
              <a:ext uri="{FF2B5EF4-FFF2-40B4-BE49-F238E27FC236}">
                <a16:creationId xmlns:a16="http://schemas.microsoft.com/office/drawing/2014/main" id="{84FFAEB6-BDD3-B74E-AB96-163197DF31B2}"/>
              </a:ext>
            </a:extLst>
          </p:cNvPr>
          <p:cNvSpPr>
            <a:spLocks noGrp="1"/>
          </p:cNvSpPr>
          <p:nvPr>
            <p:ph type="pic" sz="quarter" idx="29"/>
          </p:nvPr>
        </p:nvSpPr>
        <p:spPr>
          <a:xfrm>
            <a:off x="4661102" y="2543616"/>
            <a:ext cx="1843394" cy="1866142"/>
          </a:xfrm>
          <a:solidFill>
            <a:schemeClr val="accent2">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18" name="Text Placeholder 7">
            <a:extLst>
              <a:ext uri="{FF2B5EF4-FFF2-40B4-BE49-F238E27FC236}">
                <a16:creationId xmlns:a16="http://schemas.microsoft.com/office/drawing/2014/main" id="{733CFCC8-A9FB-1A45-BEA4-5AF29320104C}"/>
              </a:ext>
            </a:extLst>
          </p:cNvPr>
          <p:cNvSpPr>
            <a:spLocks noGrp="1"/>
          </p:cNvSpPr>
          <p:nvPr>
            <p:ph type="body" sz="quarter" idx="37"/>
          </p:nvPr>
        </p:nvSpPr>
        <p:spPr>
          <a:xfrm>
            <a:off x="8497740" y="825657"/>
            <a:ext cx="3077305" cy="1569776"/>
          </a:xfrm>
        </p:spPr>
        <p:txBody>
          <a:bodyPr lIns="45720" rIns="0" anchor="ctr">
            <a:normAutofit/>
          </a:bodyPr>
          <a:lstStyle>
            <a:lvl1pPr marL="0" indent="0" algn="l">
              <a:buNone/>
              <a:defRPr sz="1600" b="1">
                <a:solidFill>
                  <a:schemeClr val="accent4"/>
                </a:solidFill>
              </a:defRPr>
            </a:lvl1pPr>
          </a:lstStyle>
          <a:p>
            <a:pPr lvl="0"/>
            <a:r>
              <a:rPr lang="ru-RU"/>
              <a:t>Образец текста</a:t>
            </a:r>
          </a:p>
        </p:txBody>
      </p:sp>
      <p:sp>
        <p:nvSpPr>
          <p:cNvPr id="19" name="Picture Placeholder 15">
            <a:extLst>
              <a:ext uri="{FF2B5EF4-FFF2-40B4-BE49-F238E27FC236}">
                <a16:creationId xmlns:a16="http://schemas.microsoft.com/office/drawing/2014/main" id="{92FCE1FA-3B68-7B4C-9C52-3D558BF0ED61}"/>
              </a:ext>
            </a:extLst>
          </p:cNvPr>
          <p:cNvSpPr>
            <a:spLocks noGrp="1"/>
          </p:cNvSpPr>
          <p:nvPr>
            <p:ph type="pic" sz="quarter" idx="38"/>
          </p:nvPr>
        </p:nvSpPr>
        <p:spPr>
          <a:xfrm>
            <a:off x="6504496" y="677474"/>
            <a:ext cx="1843394" cy="1866142"/>
          </a:xfrm>
          <a:solidFill>
            <a:schemeClr val="accent4">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21" name="Picture Placeholder 15">
            <a:extLst>
              <a:ext uri="{FF2B5EF4-FFF2-40B4-BE49-F238E27FC236}">
                <a16:creationId xmlns:a16="http://schemas.microsoft.com/office/drawing/2014/main" id="{4C06DD72-3503-7B4B-8552-907746AAF178}"/>
              </a:ext>
            </a:extLst>
          </p:cNvPr>
          <p:cNvSpPr>
            <a:spLocks noGrp="1"/>
          </p:cNvSpPr>
          <p:nvPr>
            <p:ph type="pic" sz="quarter" idx="39"/>
          </p:nvPr>
        </p:nvSpPr>
        <p:spPr>
          <a:xfrm>
            <a:off x="6504496" y="4409758"/>
            <a:ext cx="1843394" cy="1866142"/>
          </a:xfrm>
          <a:solidFill>
            <a:schemeClr val="bg2"/>
          </a:solidFill>
          <a:ln>
            <a:noFill/>
          </a:ln>
        </p:spPr>
        <p:txBody>
          <a:bodyPr anchor="ctr"/>
          <a:lstStyle>
            <a:lvl1pPr algn="ctr">
              <a:buNone/>
              <a:defRPr/>
            </a:lvl1pPr>
          </a:lstStyle>
          <a:p>
            <a:r>
              <a:rPr lang="ru-RU"/>
              <a:t>Вставка рисунка</a:t>
            </a:r>
            <a:endParaRPr lang="en-US"/>
          </a:p>
        </p:txBody>
      </p:sp>
      <p:sp>
        <p:nvSpPr>
          <p:cNvPr id="23" name="Picture Placeholder 15">
            <a:extLst>
              <a:ext uri="{FF2B5EF4-FFF2-40B4-BE49-F238E27FC236}">
                <a16:creationId xmlns:a16="http://schemas.microsoft.com/office/drawing/2014/main" id="{63034A3C-7D44-6747-B70F-AB2DB459BF70}"/>
              </a:ext>
            </a:extLst>
          </p:cNvPr>
          <p:cNvSpPr>
            <a:spLocks noGrp="1"/>
          </p:cNvSpPr>
          <p:nvPr>
            <p:ph type="pic" sz="quarter" idx="40"/>
          </p:nvPr>
        </p:nvSpPr>
        <p:spPr>
          <a:xfrm>
            <a:off x="8347890" y="2543616"/>
            <a:ext cx="1843394" cy="1866142"/>
          </a:xfrm>
          <a:solidFill>
            <a:schemeClr val="accent5">
              <a:lumMod val="40000"/>
              <a:lumOff val="60000"/>
            </a:schemeClr>
          </a:solidFill>
          <a:ln>
            <a:noFill/>
          </a:ln>
        </p:spPr>
        <p:txBody>
          <a:bodyPr anchor="ctr"/>
          <a:lstStyle>
            <a:lvl1pPr algn="ctr">
              <a:buNone/>
              <a:defRPr/>
            </a:lvl1pPr>
          </a:lstStyle>
          <a:p>
            <a:r>
              <a:rPr lang="ru-RU"/>
              <a:t>Вставка рисунка</a:t>
            </a:r>
            <a:endParaRPr lang="en-US"/>
          </a:p>
        </p:txBody>
      </p:sp>
      <p:sp>
        <p:nvSpPr>
          <p:cNvPr id="24" name="Text Placeholder 7">
            <a:extLst>
              <a:ext uri="{FF2B5EF4-FFF2-40B4-BE49-F238E27FC236}">
                <a16:creationId xmlns:a16="http://schemas.microsoft.com/office/drawing/2014/main" id="{A316206A-B2A0-EC4C-96F5-31A6AE46FFAE}"/>
              </a:ext>
            </a:extLst>
          </p:cNvPr>
          <p:cNvSpPr>
            <a:spLocks noGrp="1"/>
          </p:cNvSpPr>
          <p:nvPr>
            <p:ph type="body" sz="quarter" idx="41"/>
          </p:nvPr>
        </p:nvSpPr>
        <p:spPr>
          <a:xfrm>
            <a:off x="3263638" y="4568098"/>
            <a:ext cx="3077305" cy="1569776"/>
          </a:xfrm>
        </p:spPr>
        <p:txBody>
          <a:bodyPr lIns="45720" rIns="0" anchor="ctr">
            <a:normAutofit/>
          </a:bodyPr>
          <a:lstStyle>
            <a:lvl1pPr marL="0" indent="0" algn="r">
              <a:buNone/>
              <a:defRPr sz="1600" b="1">
                <a:solidFill>
                  <a:schemeClr val="tx1"/>
                </a:solidFill>
              </a:defRPr>
            </a:lvl1pPr>
          </a:lstStyle>
          <a:p>
            <a:pPr lvl="0"/>
            <a:r>
              <a:rPr lang="ru-RU"/>
              <a:t>Образец текста</a:t>
            </a:r>
          </a:p>
        </p:txBody>
      </p:sp>
      <p:sp>
        <p:nvSpPr>
          <p:cNvPr id="25" name="Text Placeholder 7">
            <a:extLst>
              <a:ext uri="{FF2B5EF4-FFF2-40B4-BE49-F238E27FC236}">
                <a16:creationId xmlns:a16="http://schemas.microsoft.com/office/drawing/2014/main" id="{D7826FFF-6C76-4344-A9B7-DA2B6649E692}"/>
              </a:ext>
            </a:extLst>
          </p:cNvPr>
          <p:cNvSpPr>
            <a:spLocks noGrp="1"/>
          </p:cNvSpPr>
          <p:nvPr>
            <p:ph type="body" sz="quarter" idx="42"/>
          </p:nvPr>
        </p:nvSpPr>
        <p:spPr>
          <a:xfrm>
            <a:off x="3263638" y="825657"/>
            <a:ext cx="3077305" cy="1569776"/>
          </a:xfrm>
        </p:spPr>
        <p:txBody>
          <a:bodyPr lIns="45720" rIns="0" anchor="ctr">
            <a:normAutofit/>
          </a:bodyPr>
          <a:lstStyle>
            <a:lvl1pPr marL="0" indent="0" algn="r">
              <a:buNone/>
              <a:defRPr sz="1600" b="1">
                <a:solidFill>
                  <a:schemeClr val="accent2">
                    <a:lumMod val="75000"/>
                  </a:schemeClr>
                </a:solidFill>
              </a:defRPr>
            </a:lvl1pPr>
          </a:lstStyle>
          <a:p>
            <a:pPr lvl="0"/>
            <a:r>
              <a:rPr lang="ru-RU"/>
              <a:t>Образец текста</a:t>
            </a:r>
          </a:p>
        </p:txBody>
      </p:sp>
      <p:sp>
        <p:nvSpPr>
          <p:cNvPr id="31" name="Text Placeholder 7">
            <a:extLst>
              <a:ext uri="{FF2B5EF4-FFF2-40B4-BE49-F238E27FC236}">
                <a16:creationId xmlns:a16="http://schemas.microsoft.com/office/drawing/2014/main" id="{0D0D847A-83C5-3449-ADCC-0C02E5797C30}"/>
              </a:ext>
            </a:extLst>
          </p:cNvPr>
          <p:cNvSpPr>
            <a:spLocks noGrp="1"/>
          </p:cNvSpPr>
          <p:nvPr>
            <p:ph type="body" sz="quarter" idx="43"/>
          </p:nvPr>
        </p:nvSpPr>
        <p:spPr>
          <a:xfrm>
            <a:off x="8497740" y="4549245"/>
            <a:ext cx="3077305" cy="1569776"/>
          </a:xfrm>
        </p:spPr>
        <p:txBody>
          <a:bodyPr lIns="45720" rIns="0" anchor="ctr">
            <a:normAutofit/>
          </a:bodyPr>
          <a:lstStyle>
            <a:lvl1pPr marL="0" indent="0" algn="l">
              <a:buNone/>
              <a:defRPr sz="1600" b="1">
                <a:solidFill>
                  <a:schemeClr val="accent5"/>
                </a:solidFill>
              </a:defRPr>
            </a:lvl1pPr>
          </a:lstStyle>
          <a:p>
            <a:pPr lvl="0"/>
            <a:r>
              <a:rPr lang="ru-RU"/>
              <a:t>Образец текста</a:t>
            </a:r>
          </a:p>
        </p:txBody>
      </p:sp>
    </p:spTree>
    <p:extLst>
      <p:ext uri="{BB962C8B-B14F-4D97-AF65-F5344CB8AC3E}">
        <p14:creationId xmlns:p14="http://schemas.microsoft.com/office/powerpoint/2010/main" val="739594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8" name="Text Placeholder 2">
            <a:extLst>
              <a:ext uri="{FF2B5EF4-FFF2-40B4-BE49-F238E27FC236}">
                <a16:creationId xmlns:a16="http://schemas.microsoft.com/office/drawing/2014/main" id="{89402CAE-7AA8-D84E-9FCC-6689EFF6ED1C}"/>
              </a:ext>
            </a:extLst>
          </p:cNvPr>
          <p:cNvSpPr>
            <a:spLocks noGrp="1"/>
          </p:cNvSpPr>
          <p:nvPr>
            <p:ph type="body" idx="1"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29" name="Title 15">
            <a:extLst>
              <a:ext uri="{FF2B5EF4-FFF2-40B4-BE49-F238E27FC236}">
                <a16:creationId xmlns:a16="http://schemas.microsoft.com/office/drawing/2014/main" id="{CC8EA64E-5EE4-9948-9690-1A458700FFEB}"/>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30" name="Straight Connector 29">
            <a:extLst>
              <a:ext uri="{FF2B5EF4-FFF2-40B4-BE49-F238E27FC236}">
                <a16:creationId xmlns:a16="http://schemas.microsoft.com/office/drawing/2014/main" id="{9E1E3765-DB5E-974E-AFC9-33B35BE50A4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BF276F6-3F3F-4B36-9F5D-BAF75D6A3596}"/>
              </a:ext>
            </a:extLst>
          </p:cNvPr>
          <p:cNvSpPr/>
          <p:nvPr userDrawn="1"/>
        </p:nvSpPr>
        <p:spPr>
          <a:xfrm>
            <a:off x="2738034" y="0"/>
            <a:ext cx="94539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F1B203E-6DCA-4420-A7AF-3483CADE92AF}"/>
              </a:ext>
            </a:extLst>
          </p:cNvPr>
          <p:cNvSpPr/>
          <p:nvPr userDrawn="1"/>
        </p:nvSpPr>
        <p:spPr>
          <a:xfrm>
            <a:off x="9841992" y="2"/>
            <a:ext cx="2350008" cy="34289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cture Placeholder 15">
            <a:extLst>
              <a:ext uri="{FF2B5EF4-FFF2-40B4-BE49-F238E27FC236}">
                <a16:creationId xmlns:a16="http://schemas.microsoft.com/office/drawing/2014/main" id="{1F4F6BC7-7325-4E66-BB29-97D34042A0F3}"/>
              </a:ext>
            </a:extLst>
          </p:cNvPr>
          <p:cNvSpPr>
            <a:spLocks noGrp="1"/>
          </p:cNvSpPr>
          <p:nvPr>
            <p:ph type="pic" sz="quarter" idx="36"/>
          </p:nvPr>
        </p:nvSpPr>
        <p:spPr>
          <a:xfrm>
            <a:off x="9841992" y="3429001"/>
            <a:ext cx="2350008" cy="3429000"/>
          </a:xfrm>
          <a:solidFill>
            <a:schemeClr val="accent5">
              <a:lumMod val="20000"/>
              <a:lumOff val="80000"/>
            </a:schemeClr>
          </a:solidFill>
          <a:ln>
            <a:noFill/>
          </a:ln>
        </p:spPr>
        <p:txBody>
          <a:bodyPr anchor="ctr"/>
          <a:lstStyle>
            <a:lvl1pPr algn="ctr">
              <a:buNone/>
              <a:defRPr/>
            </a:lvl1pPr>
          </a:lstStyle>
          <a:p>
            <a:r>
              <a:rPr lang="ru-RU"/>
              <a:t>Вставка рисунка</a:t>
            </a:r>
            <a:endParaRPr lang="en-US" dirty="0"/>
          </a:p>
        </p:txBody>
      </p:sp>
      <p:sp>
        <p:nvSpPr>
          <p:cNvPr id="45" name="Text Placeholder 7">
            <a:extLst>
              <a:ext uri="{FF2B5EF4-FFF2-40B4-BE49-F238E27FC236}">
                <a16:creationId xmlns:a16="http://schemas.microsoft.com/office/drawing/2014/main" id="{CBCC977E-8DA3-4A7F-B2BE-A1B912AB6E6A}"/>
              </a:ext>
            </a:extLst>
          </p:cNvPr>
          <p:cNvSpPr>
            <a:spLocks noGrp="1"/>
          </p:cNvSpPr>
          <p:nvPr>
            <p:ph type="body" sz="quarter" idx="39"/>
          </p:nvPr>
        </p:nvSpPr>
        <p:spPr>
          <a:xfrm>
            <a:off x="9988244" y="266654"/>
            <a:ext cx="2049784" cy="2985593"/>
          </a:xfrm>
        </p:spPr>
        <p:txBody>
          <a:bodyPr lIns="45720" rIns="0" anchor="b">
            <a:normAutofit/>
          </a:bodyPr>
          <a:lstStyle>
            <a:lvl1pPr marL="0" indent="0" algn="l">
              <a:buNone/>
              <a:defRPr sz="1600" b="1">
                <a:solidFill>
                  <a:schemeClr val="tx1"/>
                </a:solidFill>
              </a:defRPr>
            </a:lvl1pPr>
          </a:lstStyle>
          <a:p>
            <a:pPr lvl="0"/>
            <a:r>
              <a:rPr lang="ru-RU"/>
              <a:t>Образец текста</a:t>
            </a:r>
          </a:p>
        </p:txBody>
      </p:sp>
      <p:sp>
        <p:nvSpPr>
          <p:cNvPr id="46" name="Rectangle 45">
            <a:extLst>
              <a:ext uri="{FF2B5EF4-FFF2-40B4-BE49-F238E27FC236}">
                <a16:creationId xmlns:a16="http://schemas.microsoft.com/office/drawing/2014/main" id="{9FEC29F4-7A95-45A9-B8DC-867CC1B30E7A}"/>
              </a:ext>
            </a:extLst>
          </p:cNvPr>
          <p:cNvSpPr/>
          <p:nvPr userDrawn="1"/>
        </p:nvSpPr>
        <p:spPr>
          <a:xfrm>
            <a:off x="7484720" y="1"/>
            <a:ext cx="2365221" cy="5184467"/>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cture Placeholder 15">
            <a:extLst>
              <a:ext uri="{FF2B5EF4-FFF2-40B4-BE49-F238E27FC236}">
                <a16:creationId xmlns:a16="http://schemas.microsoft.com/office/drawing/2014/main" id="{C76673D2-49AE-4A72-8574-6DB06CF01C46}"/>
              </a:ext>
            </a:extLst>
          </p:cNvPr>
          <p:cNvSpPr>
            <a:spLocks noGrp="1"/>
          </p:cNvSpPr>
          <p:nvPr>
            <p:ph type="pic" sz="quarter" idx="35"/>
          </p:nvPr>
        </p:nvSpPr>
        <p:spPr>
          <a:xfrm>
            <a:off x="7484720" y="5184469"/>
            <a:ext cx="2381465" cy="1673532"/>
          </a:xfrm>
          <a:solidFill>
            <a:schemeClr val="accent3">
              <a:lumMod val="20000"/>
              <a:lumOff val="80000"/>
            </a:schemeClr>
          </a:solidFill>
          <a:ln>
            <a:noFill/>
          </a:ln>
        </p:spPr>
        <p:txBody>
          <a:bodyPr anchor="ctr"/>
          <a:lstStyle>
            <a:lvl1pPr algn="ctr">
              <a:buNone/>
              <a:defRPr/>
            </a:lvl1pPr>
          </a:lstStyle>
          <a:p>
            <a:r>
              <a:rPr lang="ru-RU"/>
              <a:t>Вставка рисунка</a:t>
            </a:r>
            <a:endParaRPr lang="en-US" dirty="0"/>
          </a:p>
        </p:txBody>
      </p:sp>
      <p:sp>
        <p:nvSpPr>
          <p:cNvPr id="48" name="Text Placeholder 7">
            <a:extLst>
              <a:ext uri="{FF2B5EF4-FFF2-40B4-BE49-F238E27FC236}">
                <a16:creationId xmlns:a16="http://schemas.microsoft.com/office/drawing/2014/main" id="{335AB886-3588-4479-9D5D-FE1AF456714B}"/>
              </a:ext>
            </a:extLst>
          </p:cNvPr>
          <p:cNvSpPr>
            <a:spLocks noGrp="1"/>
          </p:cNvSpPr>
          <p:nvPr>
            <p:ph type="body" sz="quarter" idx="38"/>
          </p:nvPr>
        </p:nvSpPr>
        <p:spPr>
          <a:xfrm>
            <a:off x="7659823" y="266655"/>
            <a:ext cx="2049784" cy="4735868"/>
          </a:xfrm>
        </p:spPr>
        <p:txBody>
          <a:bodyPr lIns="45720" rIns="0" anchor="b">
            <a:normAutofit/>
          </a:bodyPr>
          <a:lstStyle>
            <a:lvl1pPr marL="0" indent="0" algn="l">
              <a:buNone/>
              <a:defRPr sz="1600" b="1">
                <a:solidFill>
                  <a:schemeClr val="tx1"/>
                </a:solidFill>
              </a:defRPr>
            </a:lvl1pPr>
          </a:lstStyle>
          <a:p>
            <a:pPr lvl="0"/>
            <a:r>
              <a:rPr lang="ru-RU"/>
              <a:t>Образец текста</a:t>
            </a:r>
          </a:p>
        </p:txBody>
      </p:sp>
      <p:sp>
        <p:nvSpPr>
          <p:cNvPr id="49" name="Rectangle 48">
            <a:extLst>
              <a:ext uri="{FF2B5EF4-FFF2-40B4-BE49-F238E27FC236}">
                <a16:creationId xmlns:a16="http://schemas.microsoft.com/office/drawing/2014/main" id="{9F52222A-E944-4754-A40E-4D76EBCADFCE}"/>
              </a:ext>
            </a:extLst>
          </p:cNvPr>
          <p:cNvSpPr/>
          <p:nvPr userDrawn="1"/>
        </p:nvSpPr>
        <p:spPr>
          <a:xfrm>
            <a:off x="5119500" y="1715679"/>
            <a:ext cx="2377440" cy="514232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icture Placeholder 15">
            <a:extLst>
              <a:ext uri="{FF2B5EF4-FFF2-40B4-BE49-F238E27FC236}">
                <a16:creationId xmlns:a16="http://schemas.microsoft.com/office/drawing/2014/main" id="{EFCC51CF-DE84-4708-A7A1-4DAA391EA3CC}"/>
              </a:ext>
            </a:extLst>
          </p:cNvPr>
          <p:cNvSpPr>
            <a:spLocks noGrp="1"/>
          </p:cNvSpPr>
          <p:nvPr>
            <p:ph type="pic" sz="quarter" idx="34"/>
          </p:nvPr>
        </p:nvSpPr>
        <p:spPr>
          <a:xfrm>
            <a:off x="5119500" y="1"/>
            <a:ext cx="2377440" cy="1715678"/>
          </a:xfrm>
          <a:solidFill>
            <a:schemeClr val="accent4">
              <a:lumMod val="20000"/>
              <a:lumOff val="80000"/>
            </a:schemeClr>
          </a:solidFill>
          <a:ln>
            <a:noFill/>
          </a:ln>
        </p:spPr>
        <p:txBody>
          <a:bodyPr anchor="ctr"/>
          <a:lstStyle>
            <a:lvl1pPr algn="ctr">
              <a:buNone/>
              <a:defRPr/>
            </a:lvl1pPr>
          </a:lstStyle>
          <a:p>
            <a:r>
              <a:rPr lang="ru-RU"/>
              <a:t>Вставка рисунка</a:t>
            </a:r>
            <a:endParaRPr lang="en-US" dirty="0"/>
          </a:p>
        </p:txBody>
      </p:sp>
      <p:sp>
        <p:nvSpPr>
          <p:cNvPr id="51" name="Text Placeholder 7">
            <a:extLst>
              <a:ext uri="{FF2B5EF4-FFF2-40B4-BE49-F238E27FC236}">
                <a16:creationId xmlns:a16="http://schemas.microsoft.com/office/drawing/2014/main" id="{ABD80ED6-E300-493F-A665-357952F1C7BD}"/>
              </a:ext>
            </a:extLst>
          </p:cNvPr>
          <p:cNvSpPr>
            <a:spLocks noGrp="1"/>
          </p:cNvSpPr>
          <p:nvPr>
            <p:ph type="body" sz="quarter" idx="37"/>
          </p:nvPr>
        </p:nvSpPr>
        <p:spPr>
          <a:xfrm>
            <a:off x="5265416" y="1904214"/>
            <a:ext cx="2049784" cy="4768189"/>
          </a:xfrm>
        </p:spPr>
        <p:txBody>
          <a:bodyPr lIns="45720" rIns="0" anchor="t">
            <a:normAutofit/>
          </a:bodyPr>
          <a:lstStyle>
            <a:lvl1pPr marL="0" indent="0" algn="l">
              <a:buNone/>
              <a:defRPr sz="1600" b="1">
                <a:solidFill>
                  <a:schemeClr val="tx1"/>
                </a:solidFill>
              </a:defRPr>
            </a:lvl1pPr>
          </a:lstStyle>
          <a:p>
            <a:pPr lvl="0"/>
            <a:r>
              <a:rPr lang="ru-RU"/>
              <a:t>Образец текста</a:t>
            </a:r>
          </a:p>
        </p:txBody>
      </p:sp>
      <p:sp>
        <p:nvSpPr>
          <p:cNvPr id="52" name="Rectangle 51">
            <a:extLst>
              <a:ext uri="{FF2B5EF4-FFF2-40B4-BE49-F238E27FC236}">
                <a16:creationId xmlns:a16="http://schemas.microsoft.com/office/drawing/2014/main" id="{CDFEC673-4517-4ECA-B082-A09A26680E6A}"/>
              </a:ext>
            </a:extLst>
          </p:cNvPr>
          <p:cNvSpPr/>
          <p:nvPr userDrawn="1"/>
        </p:nvSpPr>
        <p:spPr>
          <a:xfrm>
            <a:off x="2738033" y="3429000"/>
            <a:ext cx="2377440" cy="3429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icture Placeholder 15">
            <a:extLst>
              <a:ext uri="{FF2B5EF4-FFF2-40B4-BE49-F238E27FC236}">
                <a16:creationId xmlns:a16="http://schemas.microsoft.com/office/drawing/2014/main" id="{2E05F145-3AF6-4FCA-AB58-A2C5FC789251}"/>
              </a:ext>
            </a:extLst>
          </p:cNvPr>
          <p:cNvSpPr>
            <a:spLocks noGrp="1"/>
          </p:cNvSpPr>
          <p:nvPr>
            <p:ph type="pic" sz="quarter" idx="29"/>
          </p:nvPr>
        </p:nvSpPr>
        <p:spPr>
          <a:xfrm>
            <a:off x="2738033" y="0"/>
            <a:ext cx="2377440" cy="3429000"/>
          </a:xfrm>
          <a:solidFill>
            <a:schemeClr val="accent2">
              <a:lumMod val="20000"/>
              <a:lumOff val="80000"/>
            </a:schemeClr>
          </a:solidFill>
          <a:ln>
            <a:noFill/>
          </a:ln>
        </p:spPr>
        <p:txBody>
          <a:bodyPr anchor="ctr"/>
          <a:lstStyle>
            <a:lvl1pPr algn="ctr">
              <a:buNone/>
              <a:defRPr/>
            </a:lvl1pPr>
          </a:lstStyle>
          <a:p>
            <a:r>
              <a:rPr lang="ru-RU"/>
              <a:t>Вставка рисунка</a:t>
            </a:r>
            <a:endParaRPr lang="en-US"/>
          </a:p>
        </p:txBody>
      </p:sp>
      <p:sp>
        <p:nvSpPr>
          <p:cNvPr id="54" name="Text Placeholder 7">
            <a:extLst>
              <a:ext uri="{FF2B5EF4-FFF2-40B4-BE49-F238E27FC236}">
                <a16:creationId xmlns:a16="http://schemas.microsoft.com/office/drawing/2014/main" id="{62E78B13-A7FE-4179-B9C4-81310F67FEEF}"/>
              </a:ext>
            </a:extLst>
          </p:cNvPr>
          <p:cNvSpPr>
            <a:spLocks noGrp="1"/>
          </p:cNvSpPr>
          <p:nvPr>
            <p:ph type="body" sz="quarter" idx="33"/>
          </p:nvPr>
        </p:nvSpPr>
        <p:spPr>
          <a:xfrm>
            <a:off x="2871008" y="3638746"/>
            <a:ext cx="2049784" cy="3033657"/>
          </a:xfrm>
        </p:spPr>
        <p:txBody>
          <a:bodyPr lIns="45720" rIns="0" anchor="t">
            <a:normAutofit/>
          </a:bodyPr>
          <a:lstStyle>
            <a:lvl1pPr marL="0" indent="0" algn="l">
              <a:buNone/>
              <a:defRPr sz="1600" b="1">
                <a:solidFill>
                  <a:schemeClr val="tx1"/>
                </a:solidFill>
              </a:defRPr>
            </a:lvl1pPr>
          </a:lstStyle>
          <a:p>
            <a:pPr lvl="0"/>
            <a:r>
              <a:rPr lang="ru-RU"/>
              <a:t>Образец текста</a:t>
            </a:r>
          </a:p>
        </p:txBody>
      </p:sp>
    </p:spTree>
    <p:extLst>
      <p:ext uri="{BB962C8B-B14F-4D97-AF65-F5344CB8AC3E}">
        <p14:creationId xmlns:p14="http://schemas.microsoft.com/office/powerpoint/2010/main" val="573691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654CB55-03BA-FE40-917F-69B99D53E0D9}"/>
              </a:ext>
            </a:extLst>
          </p:cNvPr>
          <p:cNvSpPr/>
          <p:nvPr userDrawn="1"/>
        </p:nvSpPr>
        <p:spPr>
          <a:xfrm>
            <a:off x="0" y="0"/>
            <a:ext cx="9453966"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8FB420B-982A-4A71-8405-E6672607BDF0}"/>
              </a:ext>
            </a:extLst>
          </p:cNvPr>
          <p:cNvGrpSpPr/>
          <p:nvPr userDrawn="1"/>
        </p:nvGrpSpPr>
        <p:grpSpPr>
          <a:xfrm>
            <a:off x="7567789" y="591099"/>
            <a:ext cx="2696547" cy="5675457"/>
            <a:chOff x="8253302" y="591099"/>
            <a:chExt cx="2696547" cy="5675457"/>
          </a:xfrm>
        </p:grpSpPr>
        <p:sp>
          <p:nvSpPr>
            <p:cNvPr id="13" name="Shape">
              <a:extLst>
                <a:ext uri="{FF2B5EF4-FFF2-40B4-BE49-F238E27FC236}">
                  <a16:creationId xmlns:a16="http://schemas.microsoft.com/office/drawing/2014/main" id="{CC64E206-895B-A642-B97E-9280DFCEAF0D}"/>
                </a:ext>
              </a:extLst>
            </p:cNvPr>
            <p:cNvSpPr/>
            <p:nvPr/>
          </p:nvSpPr>
          <p:spPr>
            <a:xfrm>
              <a:off x="8253302" y="591099"/>
              <a:ext cx="2696547" cy="5675457"/>
            </a:xfrm>
            <a:custGeom>
              <a:avLst/>
              <a:gdLst/>
              <a:ahLst/>
              <a:cxnLst>
                <a:cxn ang="0">
                  <a:pos x="wd2" y="hd2"/>
                </a:cxn>
                <a:cxn ang="5400000">
                  <a:pos x="wd2" y="hd2"/>
                </a:cxn>
                <a:cxn ang="10800000">
                  <a:pos x="wd2" y="hd2"/>
                </a:cxn>
                <a:cxn ang="16200000">
                  <a:pos x="wd2" y="hd2"/>
                </a:cxn>
              </a:cxnLst>
              <a:rect l="0" t="0" r="r" b="b"/>
              <a:pathLst>
                <a:path w="21600" h="21600" extrusionOk="0">
                  <a:moveTo>
                    <a:pt x="21600" y="20002"/>
                  </a:moveTo>
                  <a:cubicBezTo>
                    <a:pt x="21600" y="20880"/>
                    <a:pt x="20087" y="21600"/>
                    <a:pt x="18237" y="21600"/>
                  </a:cubicBezTo>
                  <a:lnTo>
                    <a:pt x="3363" y="21600"/>
                  </a:lnTo>
                  <a:cubicBezTo>
                    <a:pt x="1513" y="21600"/>
                    <a:pt x="0" y="20880"/>
                    <a:pt x="0" y="20002"/>
                  </a:cubicBezTo>
                  <a:lnTo>
                    <a:pt x="0" y="1598"/>
                  </a:lnTo>
                  <a:cubicBezTo>
                    <a:pt x="0" y="719"/>
                    <a:pt x="1513" y="0"/>
                    <a:pt x="3363" y="0"/>
                  </a:cubicBezTo>
                  <a:lnTo>
                    <a:pt x="18237" y="0"/>
                  </a:lnTo>
                  <a:cubicBezTo>
                    <a:pt x="20087" y="0"/>
                    <a:pt x="21600" y="719"/>
                    <a:pt x="21600" y="1598"/>
                  </a:cubicBezTo>
                  <a:lnTo>
                    <a:pt x="21600" y="20002"/>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sz="3000"/>
            </a:p>
          </p:txBody>
        </p:sp>
        <p:sp>
          <p:nvSpPr>
            <p:cNvPr id="15" name="Shape">
              <a:extLst>
                <a:ext uri="{FF2B5EF4-FFF2-40B4-BE49-F238E27FC236}">
                  <a16:creationId xmlns:a16="http://schemas.microsoft.com/office/drawing/2014/main" id="{76F08690-8155-7149-8D2D-8907F81E439E}"/>
                </a:ext>
              </a:extLst>
            </p:cNvPr>
            <p:cNvSpPr/>
            <p:nvPr/>
          </p:nvSpPr>
          <p:spPr>
            <a:xfrm>
              <a:off x="9412344" y="5654511"/>
              <a:ext cx="378462" cy="378832"/>
            </a:xfrm>
            <a:custGeom>
              <a:avLst/>
              <a:gdLst/>
              <a:ahLst/>
              <a:cxnLst>
                <a:cxn ang="0">
                  <a:pos x="wd2" y="hd2"/>
                </a:cxn>
                <a:cxn ang="5400000">
                  <a:pos x="wd2" y="hd2"/>
                </a:cxn>
                <a:cxn ang="10800000">
                  <a:pos x="wd2" y="hd2"/>
                </a:cxn>
                <a:cxn ang="16200000">
                  <a:pos x="wd2" y="hd2"/>
                </a:cxn>
              </a:cxnLst>
              <a:rect l="0" t="0" r="r" b="b"/>
              <a:pathLst>
                <a:path w="21600" h="21600" extrusionOk="0">
                  <a:moveTo>
                    <a:pt x="21600" y="10789"/>
                  </a:moveTo>
                  <a:cubicBezTo>
                    <a:pt x="21600" y="16753"/>
                    <a:pt x="16770" y="21600"/>
                    <a:pt x="10800" y="21600"/>
                  </a:cubicBezTo>
                  <a:cubicBezTo>
                    <a:pt x="4830" y="21600"/>
                    <a:pt x="0" y="16753"/>
                    <a:pt x="0" y="10789"/>
                  </a:cubicBezTo>
                  <a:cubicBezTo>
                    <a:pt x="0" y="4847"/>
                    <a:pt x="4830" y="0"/>
                    <a:pt x="10800" y="0"/>
                  </a:cubicBezTo>
                  <a:cubicBezTo>
                    <a:pt x="16770" y="0"/>
                    <a:pt x="21600" y="4847"/>
                    <a:pt x="21600" y="10789"/>
                  </a:cubicBezTo>
                  <a:close/>
                </a:path>
              </a:pathLst>
            </a:custGeom>
            <a:solidFill>
              <a:schemeClr val="bg2">
                <a:lumMod val="50000"/>
              </a:schemeClr>
            </a:solidFill>
            <a:ln w="12700">
              <a:miter lim="400000"/>
            </a:ln>
          </p:spPr>
          <p:txBody>
            <a:bodyPr lIns="38100" tIns="38100" rIns="38100" bIns="38100" anchor="ctr"/>
            <a:lstStyle/>
            <a:p>
              <a:pPr>
                <a:defRPr sz="3000">
                  <a:solidFill>
                    <a:srgbClr val="FFFFFF"/>
                  </a:solidFill>
                </a:defRPr>
              </a:pPr>
              <a:endParaRPr sz="3000"/>
            </a:p>
          </p:txBody>
        </p:sp>
        <p:sp>
          <p:nvSpPr>
            <p:cNvPr id="16" name="Shape">
              <a:extLst>
                <a:ext uri="{FF2B5EF4-FFF2-40B4-BE49-F238E27FC236}">
                  <a16:creationId xmlns:a16="http://schemas.microsoft.com/office/drawing/2014/main" id="{6F153367-4DBE-C542-94F9-6522C8762D7F}"/>
                </a:ext>
              </a:extLst>
            </p:cNvPr>
            <p:cNvSpPr/>
            <p:nvPr/>
          </p:nvSpPr>
          <p:spPr>
            <a:xfrm>
              <a:off x="9368178" y="1034607"/>
              <a:ext cx="466795" cy="11309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9"/>
                    <a:pt x="20420" y="21600"/>
                    <a:pt x="18966" y="21600"/>
                  </a:cubicBezTo>
                  <a:lnTo>
                    <a:pt x="2634" y="21600"/>
                  </a:lnTo>
                  <a:cubicBezTo>
                    <a:pt x="1197" y="21600"/>
                    <a:pt x="0" y="16729"/>
                    <a:pt x="0" y="10800"/>
                  </a:cubicBezTo>
                  <a:lnTo>
                    <a:pt x="0" y="10800"/>
                  </a:lnTo>
                  <a:cubicBezTo>
                    <a:pt x="0" y="4871"/>
                    <a:pt x="1180" y="0"/>
                    <a:pt x="2634" y="0"/>
                  </a:cubicBezTo>
                  <a:lnTo>
                    <a:pt x="18966" y="0"/>
                  </a:lnTo>
                  <a:cubicBezTo>
                    <a:pt x="20420" y="71"/>
                    <a:pt x="21600" y="4871"/>
                    <a:pt x="21600" y="10800"/>
                  </a:cubicBezTo>
                  <a:lnTo>
                    <a:pt x="21600" y="10800"/>
                  </a:lnTo>
                  <a:close/>
                </a:path>
              </a:pathLst>
            </a:custGeom>
            <a:solidFill>
              <a:schemeClr val="bg2">
                <a:lumMod val="50000"/>
              </a:schemeClr>
            </a:solidFill>
            <a:ln w="12700">
              <a:miter lim="400000"/>
            </a:ln>
          </p:spPr>
          <p:txBody>
            <a:bodyPr lIns="38100" tIns="38100" rIns="38100" bIns="38100" anchor="ctr"/>
            <a:lstStyle/>
            <a:p>
              <a:pPr>
                <a:defRPr sz="3000">
                  <a:solidFill>
                    <a:srgbClr val="FFFFFF"/>
                  </a:solidFill>
                </a:defRPr>
              </a:pPr>
              <a:endParaRPr sz="3000"/>
            </a:p>
          </p:txBody>
        </p:sp>
      </p:grpSp>
      <p:sp>
        <p:nvSpPr>
          <p:cNvPr id="17" name="Content Placeholder 2">
            <a:extLst>
              <a:ext uri="{FF2B5EF4-FFF2-40B4-BE49-F238E27FC236}">
                <a16:creationId xmlns:a16="http://schemas.microsoft.com/office/drawing/2014/main" id="{211FB036-9C56-CB41-8821-C2C13A550663}"/>
              </a:ext>
            </a:extLst>
          </p:cNvPr>
          <p:cNvSpPr>
            <a:spLocks noGrp="1"/>
          </p:cNvSpPr>
          <p:nvPr userDrawn="1">
            <p:ph sz="half" idx="16"/>
          </p:nvPr>
        </p:nvSpPr>
        <p:spPr>
          <a:xfrm>
            <a:off x="473530" y="266656"/>
            <a:ext cx="6818647" cy="6256692"/>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ru-RU"/>
              <a:t>Образец текста</a:t>
            </a:r>
          </a:p>
          <a:p>
            <a:pPr lvl="1">
              <a:spcBef>
                <a:spcPts val="0"/>
              </a:spcBef>
              <a:spcAft>
                <a:spcPts val="2400"/>
              </a:spcAft>
            </a:pPr>
            <a:r>
              <a:rPr lang="ru-RU"/>
              <a:t>Второй уровень</a:t>
            </a:r>
          </a:p>
          <a:p>
            <a:pPr lvl="2">
              <a:spcBef>
                <a:spcPts val="0"/>
              </a:spcBef>
              <a:spcAft>
                <a:spcPts val="2400"/>
              </a:spcAft>
            </a:pPr>
            <a:r>
              <a:rPr lang="ru-RU"/>
              <a:t>Третий уровень</a:t>
            </a:r>
          </a:p>
          <a:p>
            <a:pPr lvl="3">
              <a:spcBef>
                <a:spcPts val="0"/>
              </a:spcBef>
              <a:spcAft>
                <a:spcPts val="2400"/>
              </a:spcAft>
            </a:pPr>
            <a:r>
              <a:rPr lang="ru-RU"/>
              <a:t>Четвертый уровень</a:t>
            </a:r>
          </a:p>
          <a:p>
            <a:pPr lvl="4">
              <a:spcBef>
                <a:spcPts val="0"/>
              </a:spcBef>
              <a:spcAft>
                <a:spcPts val="2400"/>
              </a:spcAft>
            </a:pPr>
            <a:r>
              <a:rPr lang="ru-RU"/>
              <a:t>Пятый уровень</a:t>
            </a:r>
            <a:endParaRPr lang="en-US" dirty="0"/>
          </a:p>
        </p:txBody>
      </p:sp>
      <p:sp>
        <p:nvSpPr>
          <p:cNvPr id="22" name="Picture Placeholder 2">
            <a:extLst>
              <a:ext uri="{FF2B5EF4-FFF2-40B4-BE49-F238E27FC236}">
                <a16:creationId xmlns:a16="http://schemas.microsoft.com/office/drawing/2014/main" id="{C736CF7B-B7AE-4246-A6CF-8D08BDBDB6F8}"/>
              </a:ext>
            </a:extLst>
          </p:cNvPr>
          <p:cNvSpPr>
            <a:spLocks noGrp="1"/>
          </p:cNvSpPr>
          <p:nvPr>
            <p:ph type="pic" sz="quarter" idx="10"/>
          </p:nvPr>
        </p:nvSpPr>
        <p:spPr>
          <a:xfrm>
            <a:off x="7765707" y="1366842"/>
            <a:ext cx="2300711" cy="4151376"/>
          </a:xfrm>
          <a:solidFill>
            <a:schemeClr val="bg1"/>
          </a:solidFill>
        </p:spPr>
        <p:txBody>
          <a:bodyPr anchor="ctr"/>
          <a:lstStyle>
            <a:lvl1pPr algn="ctr">
              <a:buNone/>
              <a:defRPr>
                <a:solidFill>
                  <a:schemeClr val="tx1"/>
                </a:solidFill>
              </a:defRPr>
            </a:lvl1pPr>
          </a:lstStyle>
          <a:p>
            <a:r>
              <a:rPr lang="ru-RU"/>
              <a:t>Вставка рисунка</a:t>
            </a:r>
            <a:endParaRPr lang="en-GB"/>
          </a:p>
        </p:txBody>
      </p:sp>
      <p:sp>
        <p:nvSpPr>
          <p:cNvPr id="27" name="Title 15">
            <a:extLst>
              <a:ext uri="{FF2B5EF4-FFF2-40B4-BE49-F238E27FC236}">
                <a16:creationId xmlns:a16="http://schemas.microsoft.com/office/drawing/2014/main" id="{B7669973-CD25-EF49-B3DF-AEC93B9FAD1A}"/>
              </a:ext>
            </a:extLst>
          </p:cNvPr>
          <p:cNvSpPr>
            <a:spLocks noGrp="1"/>
          </p:cNvSpPr>
          <p:nvPr>
            <p:ph type="title" hasCustomPrompt="1"/>
          </p:nvPr>
        </p:nvSpPr>
        <p:spPr>
          <a:xfrm rot="5400000">
            <a:off x="8013348" y="2715562"/>
            <a:ext cx="6256692" cy="1358880"/>
          </a:xfrm>
        </p:spPr>
        <p:txBody>
          <a:bodyPr anchor="ctr" anchorCtr="0">
            <a:normAutofit/>
          </a:bodyPr>
          <a:lstStyle>
            <a:lvl1pPr algn="l">
              <a:defRPr sz="7200" b="1">
                <a:solidFill>
                  <a:schemeClr val="tx1"/>
                </a:solidFill>
                <a:latin typeface="+mn-lt"/>
              </a:defRPr>
            </a:lvl1pPr>
          </a:lstStyle>
          <a:p>
            <a:r>
              <a:rPr lang="en-US" dirty="0"/>
              <a:t>CLICK TO EDIT MASTER TITLE STYLE</a:t>
            </a:r>
          </a:p>
        </p:txBody>
      </p:sp>
    </p:spTree>
    <p:extLst>
      <p:ext uri="{BB962C8B-B14F-4D97-AF65-F5344CB8AC3E}">
        <p14:creationId xmlns:p14="http://schemas.microsoft.com/office/powerpoint/2010/main" val="2744334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19E5DBC-BDB1-AE4F-B324-8F85F6CD01B5}"/>
              </a:ext>
            </a:extLst>
          </p:cNvPr>
          <p:cNvSpPr/>
          <p:nvPr userDrawn="1"/>
        </p:nvSpPr>
        <p:spPr>
          <a:xfrm>
            <a:off x="0" y="0"/>
            <a:ext cx="12192000" cy="508104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AD946747-B63E-4485-922D-77CACBAA0FEA}"/>
              </a:ext>
            </a:extLst>
          </p:cNvPr>
          <p:cNvGrpSpPr/>
          <p:nvPr userDrawn="1"/>
        </p:nvGrpSpPr>
        <p:grpSpPr>
          <a:xfrm>
            <a:off x="4245623" y="255178"/>
            <a:ext cx="3538265" cy="4598552"/>
            <a:chOff x="7156636" y="581034"/>
            <a:chExt cx="4382349" cy="5695576"/>
          </a:xfrm>
        </p:grpSpPr>
        <p:sp>
          <p:nvSpPr>
            <p:cNvPr id="5" name="Shape">
              <a:extLst>
                <a:ext uri="{FF2B5EF4-FFF2-40B4-BE49-F238E27FC236}">
                  <a16:creationId xmlns:a16="http://schemas.microsoft.com/office/drawing/2014/main" id="{A31C8030-81CD-EA46-A444-DC2F955F0EE2}"/>
                </a:ext>
              </a:extLst>
            </p:cNvPr>
            <p:cNvSpPr/>
            <p:nvPr/>
          </p:nvSpPr>
          <p:spPr>
            <a:xfrm>
              <a:off x="7156636" y="581034"/>
              <a:ext cx="4382349" cy="5695576"/>
            </a:xfrm>
            <a:custGeom>
              <a:avLst/>
              <a:gdLst/>
              <a:ahLst/>
              <a:cxnLst>
                <a:cxn ang="0">
                  <a:pos x="wd2" y="hd2"/>
                </a:cxn>
                <a:cxn ang="5400000">
                  <a:pos x="wd2" y="hd2"/>
                </a:cxn>
                <a:cxn ang="10800000">
                  <a:pos x="wd2" y="hd2"/>
                </a:cxn>
                <a:cxn ang="16200000">
                  <a:pos x="wd2" y="hd2"/>
                </a:cxn>
              </a:cxnLst>
              <a:rect l="0" t="0" r="r" b="b"/>
              <a:pathLst>
                <a:path w="21600" h="21600" extrusionOk="0">
                  <a:moveTo>
                    <a:pt x="21600" y="20641"/>
                  </a:moveTo>
                  <a:cubicBezTo>
                    <a:pt x="21600" y="21168"/>
                    <a:pt x="21040" y="21600"/>
                    <a:pt x="20354" y="21600"/>
                  </a:cubicBezTo>
                  <a:lnTo>
                    <a:pt x="1245" y="21600"/>
                  </a:lnTo>
                  <a:cubicBezTo>
                    <a:pt x="561" y="21600"/>
                    <a:pt x="0" y="21169"/>
                    <a:pt x="0" y="20641"/>
                  </a:cubicBezTo>
                  <a:lnTo>
                    <a:pt x="0" y="959"/>
                  </a:lnTo>
                  <a:cubicBezTo>
                    <a:pt x="0" y="432"/>
                    <a:pt x="561" y="0"/>
                    <a:pt x="1245" y="0"/>
                  </a:cubicBezTo>
                  <a:lnTo>
                    <a:pt x="20353" y="0"/>
                  </a:lnTo>
                  <a:cubicBezTo>
                    <a:pt x="21039" y="0"/>
                    <a:pt x="21599" y="432"/>
                    <a:pt x="21599" y="959"/>
                  </a:cubicBezTo>
                  <a:lnTo>
                    <a:pt x="21599" y="20641"/>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sz="3000"/>
            </a:p>
          </p:txBody>
        </p:sp>
        <p:sp>
          <p:nvSpPr>
            <p:cNvPr id="7" name="Shape">
              <a:extLst>
                <a:ext uri="{FF2B5EF4-FFF2-40B4-BE49-F238E27FC236}">
                  <a16:creationId xmlns:a16="http://schemas.microsoft.com/office/drawing/2014/main" id="{FE789B4A-1229-1649-BA8B-EE9AD7FD840B}"/>
                </a:ext>
              </a:extLst>
            </p:cNvPr>
            <p:cNvSpPr/>
            <p:nvPr/>
          </p:nvSpPr>
          <p:spPr>
            <a:xfrm>
              <a:off x="9291617" y="789151"/>
              <a:ext cx="112387" cy="11238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0"/>
                    <a:pt x="16720" y="21600"/>
                    <a:pt x="10800" y="21600"/>
                  </a:cubicBezTo>
                  <a:cubicBezTo>
                    <a:pt x="4840" y="21600"/>
                    <a:pt x="0" y="16760"/>
                    <a:pt x="0" y="10800"/>
                  </a:cubicBezTo>
                  <a:cubicBezTo>
                    <a:pt x="0" y="4840"/>
                    <a:pt x="4840" y="0"/>
                    <a:pt x="10800" y="0"/>
                  </a:cubicBezTo>
                  <a:cubicBezTo>
                    <a:pt x="16720" y="40"/>
                    <a:pt x="21600" y="4840"/>
                    <a:pt x="21600" y="10800"/>
                  </a:cubicBezTo>
                  <a:close/>
                </a:path>
              </a:pathLst>
            </a:custGeom>
            <a:solidFill>
              <a:schemeClr val="bg2">
                <a:lumMod val="50000"/>
              </a:schemeClr>
            </a:solidFill>
            <a:ln w="12700">
              <a:miter lim="400000"/>
            </a:ln>
          </p:spPr>
          <p:txBody>
            <a:bodyPr lIns="38100" tIns="38100" rIns="38100" bIns="38100" anchor="ctr"/>
            <a:lstStyle/>
            <a:p>
              <a:pPr>
                <a:defRPr sz="3000">
                  <a:solidFill>
                    <a:srgbClr val="FFFFFF"/>
                  </a:solidFill>
                </a:defRPr>
              </a:pPr>
              <a:endParaRPr sz="3000"/>
            </a:p>
          </p:txBody>
        </p:sp>
        <p:sp>
          <p:nvSpPr>
            <p:cNvPr id="8" name="Shape">
              <a:extLst>
                <a:ext uri="{FF2B5EF4-FFF2-40B4-BE49-F238E27FC236}">
                  <a16:creationId xmlns:a16="http://schemas.microsoft.com/office/drawing/2014/main" id="{4E74DE90-1B4A-A047-8AF2-3D9C110F4003}"/>
                </a:ext>
              </a:extLst>
            </p:cNvPr>
            <p:cNvSpPr/>
            <p:nvPr/>
          </p:nvSpPr>
          <p:spPr>
            <a:xfrm>
              <a:off x="9249474" y="5908863"/>
              <a:ext cx="196672" cy="1968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59"/>
                    <a:pt x="16777" y="21600"/>
                    <a:pt x="10811" y="21600"/>
                  </a:cubicBezTo>
                  <a:cubicBezTo>
                    <a:pt x="4846" y="21600"/>
                    <a:pt x="0" y="16759"/>
                    <a:pt x="0" y="10800"/>
                  </a:cubicBezTo>
                  <a:cubicBezTo>
                    <a:pt x="0" y="4841"/>
                    <a:pt x="4823" y="0"/>
                    <a:pt x="10811" y="0"/>
                  </a:cubicBezTo>
                  <a:cubicBezTo>
                    <a:pt x="16754" y="0"/>
                    <a:pt x="21600" y="4841"/>
                    <a:pt x="21600" y="10800"/>
                  </a:cubicBezTo>
                  <a:close/>
                </a:path>
              </a:pathLst>
            </a:custGeom>
            <a:solidFill>
              <a:schemeClr val="bg2">
                <a:lumMod val="50000"/>
              </a:schemeClr>
            </a:solidFill>
            <a:ln w="12700">
              <a:miter lim="400000"/>
            </a:ln>
          </p:spPr>
          <p:txBody>
            <a:bodyPr lIns="38100" tIns="38100" rIns="38100" bIns="38100" anchor="ctr"/>
            <a:lstStyle/>
            <a:p>
              <a:pPr>
                <a:defRPr sz="3000">
                  <a:solidFill>
                    <a:srgbClr val="FFFFFF"/>
                  </a:solidFill>
                </a:defRPr>
              </a:pPr>
              <a:endParaRPr sz="3000"/>
            </a:p>
          </p:txBody>
        </p:sp>
      </p:grpSp>
      <p:sp>
        <p:nvSpPr>
          <p:cNvPr id="11" name="Content Placeholder 2">
            <a:extLst>
              <a:ext uri="{FF2B5EF4-FFF2-40B4-BE49-F238E27FC236}">
                <a16:creationId xmlns:a16="http://schemas.microsoft.com/office/drawing/2014/main" id="{F3A639DB-BEB9-1F40-AE91-30D8E7DF88EC}"/>
              </a:ext>
            </a:extLst>
          </p:cNvPr>
          <p:cNvSpPr>
            <a:spLocks noGrp="1"/>
          </p:cNvSpPr>
          <p:nvPr userDrawn="1">
            <p:ph sz="half" idx="16"/>
          </p:nvPr>
        </p:nvSpPr>
        <p:spPr>
          <a:xfrm>
            <a:off x="473529" y="255179"/>
            <a:ext cx="3400887" cy="4460598"/>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ru-RU"/>
              <a:t>Образец текста</a:t>
            </a:r>
          </a:p>
          <a:p>
            <a:pPr lvl="1">
              <a:spcBef>
                <a:spcPts val="0"/>
              </a:spcBef>
              <a:spcAft>
                <a:spcPts val="2400"/>
              </a:spcAft>
            </a:pPr>
            <a:r>
              <a:rPr lang="ru-RU"/>
              <a:t>Второй уровень</a:t>
            </a:r>
          </a:p>
          <a:p>
            <a:pPr lvl="2">
              <a:spcBef>
                <a:spcPts val="0"/>
              </a:spcBef>
              <a:spcAft>
                <a:spcPts val="2400"/>
              </a:spcAft>
            </a:pPr>
            <a:r>
              <a:rPr lang="ru-RU"/>
              <a:t>Третий уровень</a:t>
            </a:r>
          </a:p>
          <a:p>
            <a:pPr lvl="3">
              <a:spcBef>
                <a:spcPts val="0"/>
              </a:spcBef>
              <a:spcAft>
                <a:spcPts val="2400"/>
              </a:spcAft>
            </a:pPr>
            <a:r>
              <a:rPr lang="ru-RU"/>
              <a:t>Четвертый уровень</a:t>
            </a:r>
          </a:p>
          <a:p>
            <a:pPr lvl="4">
              <a:spcBef>
                <a:spcPts val="0"/>
              </a:spcBef>
              <a:spcAft>
                <a:spcPts val="2400"/>
              </a:spcAft>
            </a:pPr>
            <a:r>
              <a:rPr lang="ru-RU"/>
              <a:t>Пятый уровень</a:t>
            </a:r>
            <a:endParaRPr lang="en-US" dirty="0"/>
          </a:p>
        </p:txBody>
      </p:sp>
      <p:sp>
        <p:nvSpPr>
          <p:cNvPr id="17" name="Picture Placeholder 2">
            <a:extLst>
              <a:ext uri="{FF2B5EF4-FFF2-40B4-BE49-F238E27FC236}">
                <a16:creationId xmlns:a16="http://schemas.microsoft.com/office/drawing/2014/main" id="{1780FBE5-C567-4BFF-8EF1-8E0A26AAEC96}"/>
              </a:ext>
            </a:extLst>
          </p:cNvPr>
          <p:cNvSpPr>
            <a:spLocks noGrp="1"/>
          </p:cNvSpPr>
          <p:nvPr>
            <p:ph type="pic" sz="quarter" idx="10"/>
          </p:nvPr>
        </p:nvSpPr>
        <p:spPr>
          <a:xfrm>
            <a:off x="4573163" y="613352"/>
            <a:ext cx="2857134" cy="3816895"/>
          </a:xfrm>
          <a:solidFill>
            <a:schemeClr val="bg1"/>
          </a:solidFill>
        </p:spPr>
        <p:txBody>
          <a:bodyPr anchor="ctr"/>
          <a:lstStyle>
            <a:lvl1pPr algn="ctr">
              <a:buNone/>
              <a:defRPr>
                <a:solidFill>
                  <a:schemeClr val="tx1"/>
                </a:solidFill>
              </a:defRPr>
            </a:lvl1pPr>
          </a:lstStyle>
          <a:p>
            <a:r>
              <a:rPr lang="ru-RU"/>
              <a:t>Вставка рисунка</a:t>
            </a:r>
            <a:endParaRPr lang="en-GB"/>
          </a:p>
        </p:txBody>
      </p:sp>
      <p:sp>
        <p:nvSpPr>
          <p:cNvPr id="23" name="Content Placeholder 2">
            <a:extLst>
              <a:ext uri="{FF2B5EF4-FFF2-40B4-BE49-F238E27FC236}">
                <a16:creationId xmlns:a16="http://schemas.microsoft.com/office/drawing/2014/main" id="{F0C0265B-96E9-5042-9405-98BE0EA8A47C}"/>
              </a:ext>
            </a:extLst>
          </p:cNvPr>
          <p:cNvSpPr>
            <a:spLocks noGrp="1"/>
          </p:cNvSpPr>
          <p:nvPr>
            <p:ph sz="half" idx="17"/>
          </p:nvPr>
        </p:nvSpPr>
        <p:spPr>
          <a:xfrm>
            <a:off x="8137521" y="255179"/>
            <a:ext cx="3400887" cy="4460598"/>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ru-RU"/>
              <a:t>Образец текста</a:t>
            </a:r>
          </a:p>
          <a:p>
            <a:pPr lvl="1">
              <a:spcBef>
                <a:spcPts val="0"/>
              </a:spcBef>
              <a:spcAft>
                <a:spcPts val="2400"/>
              </a:spcAft>
            </a:pPr>
            <a:r>
              <a:rPr lang="ru-RU"/>
              <a:t>Второй уровень</a:t>
            </a:r>
          </a:p>
          <a:p>
            <a:pPr lvl="2">
              <a:spcBef>
                <a:spcPts val="0"/>
              </a:spcBef>
              <a:spcAft>
                <a:spcPts val="2400"/>
              </a:spcAft>
            </a:pPr>
            <a:r>
              <a:rPr lang="ru-RU"/>
              <a:t>Третий уровень</a:t>
            </a:r>
          </a:p>
          <a:p>
            <a:pPr lvl="3">
              <a:spcBef>
                <a:spcPts val="0"/>
              </a:spcBef>
              <a:spcAft>
                <a:spcPts val="2400"/>
              </a:spcAft>
            </a:pPr>
            <a:r>
              <a:rPr lang="ru-RU"/>
              <a:t>Четвертый уровень</a:t>
            </a:r>
          </a:p>
          <a:p>
            <a:pPr lvl="4">
              <a:spcBef>
                <a:spcPts val="0"/>
              </a:spcBef>
              <a:spcAft>
                <a:spcPts val="2400"/>
              </a:spcAft>
            </a:pPr>
            <a:r>
              <a:rPr lang="ru-RU"/>
              <a:t>Пятый уровень</a:t>
            </a:r>
            <a:endParaRPr lang="en-US" dirty="0"/>
          </a:p>
        </p:txBody>
      </p:sp>
      <p:sp>
        <p:nvSpPr>
          <p:cNvPr id="24" name="Text Placeholder 2">
            <a:extLst>
              <a:ext uri="{FF2B5EF4-FFF2-40B4-BE49-F238E27FC236}">
                <a16:creationId xmlns:a16="http://schemas.microsoft.com/office/drawing/2014/main" id="{4C12391E-9786-464A-A49A-EA08EC270360}"/>
              </a:ext>
            </a:extLst>
          </p:cNvPr>
          <p:cNvSpPr>
            <a:spLocks noGrp="1"/>
          </p:cNvSpPr>
          <p:nvPr>
            <p:ph type="body" idx="18" hasCustomPrompt="1"/>
          </p:nvPr>
        </p:nvSpPr>
        <p:spPr>
          <a:xfrm>
            <a:off x="9662456" y="5284632"/>
            <a:ext cx="2171471" cy="1387771"/>
          </a:xfrm>
        </p:spPr>
        <p:txBody>
          <a:bodyPr anchor="ct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cxnSp>
        <p:nvCxnSpPr>
          <p:cNvPr id="25" name="Straight Connector 24">
            <a:extLst>
              <a:ext uri="{FF2B5EF4-FFF2-40B4-BE49-F238E27FC236}">
                <a16:creationId xmlns:a16="http://schemas.microsoft.com/office/drawing/2014/main" id="{9FDC3412-F0CC-F946-AFA0-B0B8097BBD4D}"/>
              </a:ext>
            </a:extLst>
          </p:cNvPr>
          <p:cNvCxnSpPr>
            <a:cxnSpLocks/>
          </p:cNvCxnSpPr>
          <p:nvPr userDrawn="1"/>
        </p:nvCxnSpPr>
        <p:spPr>
          <a:xfrm flipV="1">
            <a:off x="9348187" y="5284632"/>
            <a:ext cx="0" cy="15733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itle 19">
            <a:extLst>
              <a:ext uri="{FF2B5EF4-FFF2-40B4-BE49-F238E27FC236}">
                <a16:creationId xmlns:a16="http://schemas.microsoft.com/office/drawing/2014/main" id="{8608BF79-6F0E-1F4F-B7F3-B2A8CDA12F86}"/>
              </a:ext>
            </a:extLst>
          </p:cNvPr>
          <p:cNvSpPr>
            <a:spLocks noGrp="1"/>
          </p:cNvSpPr>
          <p:nvPr>
            <p:ph type="title"/>
          </p:nvPr>
        </p:nvSpPr>
        <p:spPr>
          <a:xfrm>
            <a:off x="479393" y="5284632"/>
            <a:ext cx="8554525" cy="1387771"/>
          </a:xfrm>
        </p:spPr>
        <p:txBody>
          <a:bodyPr/>
          <a:lstStyle>
            <a:lvl1pPr algn="r">
              <a:defRPr sz="7200"/>
            </a:lvl1pPr>
          </a:lstStyle>
          <a:p>
            <a:r>
              <a:rPr lang="ru-RU"/>
              <a:t>Образец заголовка</a:t>
            </a:r>
            <a:endParaRPr lang="en-US" dirty="0"/>
          </a:p>
        </p:txBody>
      </p:sp>
    </p:spTree>
    <p:extLst>
      <p:ext uri="{BB962C8B-B14F-4D97-AF65-F5344CB8AC3E}">
        <p14:creationId xmlns:p14="http://schemas.microsoft.com/office/powerpoint/2010/main" val="5607172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7D94DA8-7271-7049-A306-6AD5B85059A6}"/>
              </a:ext>
            </a:extLst>
          </p:cNvPr>
          <p:cNvSpPr/>
          <p:nvPr userDrawn="1"/>
        </p:nvSpPr>
        <p:spPr>
          <a:xfrm>
            <a:off x="0" y="1776953"/>
            <a:ext cx="12192000" cy="5081047"/>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61AB59D8-B66A-6B40-9E2F-8A2280D8591C}"/>
              </a:ext>
            </a:extLst>
          </p:cNvPr>
          <p:cNvSpPr/>
          <p:nvPr/>
        </p:nvSpPr>
        <p:spPr>
          <a:xfrm>
            <a:off x="6377868" y="629507"/>
            <a:ext cx="5814132" cy="5413234"/>
          </a:xfrm>
          <a:custGeom>
            <a:avLst/>
            <a:gdLst>
              <a:gd name="connsiteX0" fmla="*/ 197544 w 5814132"/>
              <a:gd name="connsiteY0" fmla="*/ 0 h 5413234"/>
              <a:gd name="connsiteX1" fmla="*/ 5814132 w 5814132"/>
              <a:gd name="connsiteY1" fmla="*/ 0 h 5413234"/>
              <a:gd name="connsiteX2" fmla="*/ 5814132 w 5814132"/>
              <a:gd name="connsiteY2" fmla="*/ 5413234 h 5413234"/>
              <a:gd name="connsiteX3" fmla="*/ 0 w 5814132"/>
              <a:gd name="connsiteY3" fmla="*/ 5413234 h 5413234"/>
              <a:gd name="connsiteX4" fmla="*/ 0 w 5814132"/>
              <a:gd name="connsiteY4" fmla="*/ 197232 h 5413234"/>
              <a:gd name="connsiteX5" fmla="*/ 197544 w 5814132"/>
              <a:gd name="connsiteY5" fmla="*/ 0 h 541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4132" h="5413234">
                <a:moveTo>
                  <a:pt x="197544" y="0"/>
                </a:moveTo>
                <a:lnTo>
                  <a:pt x="5814132" y="0"/>
                </a:lnTo>
                <a:lnTo>
                  <a:pt x="5814132" y="5413234"/>
                </a:lnTo>
                <a:lnTo>
                  <a:pt x="0" y="5413234"/>
                </a:lnTo>
                <a:lnTo>
                  <a:pt x="0" y="197232"/>
                </a:lnTo>
                <a:cubicBezTo>
                  <a:pt x="0" y="88968"/>
                  <a:pt x="88686" y="0"/>
                  <a:pt x="197544" y="0"/>
                </a:cubicBezTo>
                <a:close/>
              </a:path>
            </a:pathLst>
          </a:custGeom>
          <a:solidFill>
            <a:schemeClr val="bg2"/>
          </a:solidFill>
          <a:ln w="12700">
            <a:miter lim="400000"/>
          </a:ln>
        </p:spPr>
        <p:txBody>
          <a:bodyPr wrap="square" lIns="38100" tIns="38100" rIns="38100" bIns="38100" anchor="ctr">
            <a:noAutofit/>
          </a:bodyPr>
          <a:lstStyle/>
          <a:p>
            <a:pPr>
              <a:defRPr sz="3000">
                <a:solidFill>
                  <a:srgbClr val="FFFFFF"/>
                </a:solidFill>
              </a:defRPr>
            </a:pPr>
            <a:endParaRPr sz="3000" dirty="0"/>
          </a:p>
        </p:txBody>
      </p:sp>
      <p:sp>
        <p:nvSpPr>
          <p:cNvPr id="32" name="Freeform 31">
            <a:extLst>
              <a:ext uri="{FF2B5EF4-FFF2-40B4-BE49-F238E27FC236}">
                <a16:creationId xmlns:a16="http://schemas.microsoft.com/office/drawing/2014/main" id="{AE61E5AD-E951-B84E-A828-42ECACD6B339}"/>
              </a:ext>
            </a:extLst>
          </p:cNvPr>
          <p:cNvSpPr/>
          <p:nvPr/>
        </p:nvSpPr>
        <p:spPr>
          <a:xfrm>
            <a:off x="4985504" y="6349879"/>
            <a:ext cx="7206497" cy="180807"/>
          </a:xfrm>
          <a:custGeom>
            <a:avLst/>
            <a:gdLst>
              <a:gd name="connsiteX0" fmla="*/ 0 w 7206497"/>
              <a:gd name="connsiteY0" fmla="*/ 0 h 180807"/>
              <a:gd name="connsiteX1" fmla="*/ 7206497 w 7206497"/>
              <a:gd name="connsiteY1" fmla="*/ 0 h 180807"/>
              <a:gd name="connsiteX2" fmla="*/ 7206497 w 7206497"/>
              <a:gd name="connsiteY2" fmla="*/ 180807 h 180807"/>
              <a:gd name="connsiteX3" fmla="*/ 493242 w 7206497"/>
              <a:gd name="connsiteY3" fmla="*/ 180807 h 180807"/>
            </a:gdLst>
            <a:ahLst/>
            <a:cxnLst>
              <a:cxn ang="0">
                <a:pos x="connsiteX0" y="connsiteY0"/>
              </a:cxn>
              <a:cxn ang="0">
                <a:pos x="connsiteX1" y="connsiteY1"/>
              </a:cxn>
              <a:cxn ang="0">
                <a:pos x="connsiteX2" y="connsiteY2"/>
              </a:cxn>
              <a:cxn ang="0">
                <a:pos x="connsiteX3" y="connsiteY3"/>
              </a:cxn>
            </a:cxnLst>
            <a:rect l="l" t="t" r="r" b="b"/>
            <a:pathLst>
              <a:path w="7206497" h="180807">
                <a:moveTo>
                  <a:pt x="0" y="0"/>
                </a:moveTo>
                <a:lnTo>
                  <a:pt x="7206497" y="0"/>
                </a:lnTo>
                <a:lnTo>
                  <a:pt x="7206497" y="180807"/>
                </a:lnTo>
                <a:lnTo>
                  <a:pt x="493242" y="180807"/>
                </a:lnTo>
                <a:close/>
              </a:path>
            </a:pathLst>
          </a:custGeom>
          <a:solidFill>
            <a:schemeClr val="bg2">
              <a:lumMod val="50000"/>
            </a:schemeClr>
          </a:solidFill>
          <a:ln w="12700">
            <a:miter lim="400000"/>
          </a:ln>
        </p:spPr>
        <p:txBody>
          <a:bodyPr wrap="square" lIns="38100" tIns="38100" rIns="38100" bIns="38100" anchor="ctr">
            <a:noAutofit/>
          </a:bodyPr>
          <a:lstStyle/>
          <a:p>
            <a:pPr>
              <a:defRPr sz="3000">
                <a:solidFill>
                  <a:srgbClr val="FFFFFF"/>
                </a:solidFill>
              </a:defRPr>
            </a:pPr>
            <a:endParaRPr sz="3000"/>
          </a:p>
        </p:txBody>
      </p:sp>
      <p:sp>
        <p:nvSpPr>
          <p:cNvPr id="13" name="Rectangle">
            <a:extLst>
              <a:ext uri="{FF2B5EF4-FFF2-40B4-BE49-F238E27FC236}">
                <a16:creationId xmlns:a16="http://schemas.microsoft.com/office/drawing/2014/main" id="{7674E4E3-4118-4F4E-9787-9B54448ABBA3}"/>
              </a:ext>
            </a:extLst>
          </p:cNvPr>
          <p:cNvSpPr/>
          <p:nvPr/>
        </p:nvSpPr>
        <p:spPr>
          <a:xfrm>
            <a:off x="9592599" y="6042741"/>
            <a:ext cx="1779978" cy="180803"/>
          </a:xfrm>
          <a:prstGeom prst="rect">
            <a:avLst/>
          </a:prstGeom>
          <a:solidFill>
            <a:schemeClr val="bg1"/>
          </a:solidFill>
          <a:ln w="12700">
            <a:miter lim="400000"/>
          </a:ln>
        </p:spPr>
        <p:txBody>
          <a:bodyPr lIns="38100" tIns="38100" rIns="38100" bIns="38100" anchor="ctr"/>
          <a:lstStyle/>
          <a:p>
            <a:pPr>
              <a:defRPr sz="3000">
                <a:solidFill>
                  <a:srgbClr val="FFFFFF"/>
                </a:solidFill>
              </a:defRPr>
            </a:pPr>
            <a:endParaRPr sz="3000"/>
          </a:p>
        </p:txBody>
      </p:sp>
      <p:sp>
        <p:nvSpPr>
          <p:cNvPr id="30" name="Freeform 29">
            <a:extLst>
              <a:ext uri="{FF2B5EF4-FFF2-40B4-BE49-F238E27FC236}">
                <a16:creationId xmlns:a16="http://schemas.microsoft.com/office/drawing/2014/main" id="{52F74638-025B-814E-AAE9-ABADE238E094}"/>
              </a:ext>
            </a:extLst>
          </p:cNvPr>
          <p:cNvSpPr/>
          <p:nvPr/>
        </p:nvSpPr>
        <p:spPr>
          <a:xfrm>
            <a:off x="4985504" y="6042741"/>
            <a:ext cx="7206497" cy="306731"/>
          </a:xfrm>
          <a:custGeom>
            <a:avLst/>
            <a:gdLst>
              <a:gd name="connsiteX0" fmla="*/ 0 w 7206497"/>
              <a:gd name="connsiteY0" fmla="*/ 0 h 306731"/>
              <a:gd name="connsiteX1" fmla="*/ 4740800 w 7206497"/>
              <a:gd name="connsiteY1" fmla="*/ 0 h 306731"/>
              <a:gd name="connsiteX2" fmla="*/ 4740800 w 7206497"/>
              <a:gd name="connsiteY2" fmla="*/ 65734 h 306731"/>
              <a:gd name="connsiteX3" fmla="*/ 4823178 w 7206497"/>
              <a:gd name="connsiteY3" fmla="*/ 148041 h 306731"/>
              <a:gd name="connsiteX4" fmla="*/ 6154955 w 7206497"/>
              <a:gd name="connsiteY4" fmla="*/ 148041 h 306731"/>
              <a:gd name="connsiteX5" fmla="*/ 6237333 w 7206497"/>
              <a:gd name="connsiteY5" fmla="*/ 65734 h 306731"/>
              <a:gd name="connsiteX6" fmla="*/ 6237333 w 7206497"/>
              <a:gd name="connsiteY6" fmla="*/ 0 h 306731"/>
              <a:gd name="connsiteX7" fmla="*/ 7206497 w 7206497"/>
              <a:gd name="connsiteY7" fmla="*/ 0 h 306731"/>
              <a:gd name="connsiteX8" fmla="*/ 7206497 w 7206497"/>
              <a:gd name="connsiteY8" fmla="*/ 306731 h 306731"/>
              <a:gd name="connsiteX9" fmla="*/ 0 w 7206497"/>
              <a:gd name="connsiteY9" fmla="*/ 306731 h 30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6497" h="306731">
                <a:moveTo>
                  <a:pt x="0" y="0"/>
                </a:moveTo>
                <a:lnTo>
                  <a:pt x="4740800" y="0"/>
                </a:lnTo>
                <a:lnTo>
                  <a:pt x="4740800" y="65734"/>
                </a:lnTo>
                <a:cubicBezTo>
                  <a:pt x="4740800" y="110977"/>
                  <a:pt x="4777921" y="148041"/>
                  <a:pt x="4823178" y="148041"/>
                </a:cubicBezTo>
                <a:lnTo>
                  <a:pt x="6154955" y="148041"/>
                </a:lnTo>
                <a:cubicBezTo>
                  <a:pt x="6200211" y="148041"/>
                  <a:pt x="6237333" y="110977"/>
                  <a:pt x="6237333" y="65734"/>
                </a:cubicBezTo>
                <a:lnTo>
                  <a:pt x="6237333" y="0"/>
                </a:lnTo>
                <a:lnTo>
                  <a:pt x="7206497" y="0"/>
                </a:lnTo>
                <a:lnTo>
                  <a:pt x="7206497" y="306731"/>
                </a:lnTo>
                <a:lnTo>
                  <a:pt x="0" y="306731"/>
                </a:lnTo>
                <a:close/>
              </a:path>
            </a:pathLst>
          </a:custGeom>
          <a:solidFill>
            <a:schemeClr val="bg2">
              <a:lumMod val="90000"/>
            </a:schemeClr>
          </a:solidFill>
          <a:ln w="12700">
            <a:miter lim="400000"/>
          </a:ln>
        </p:spPr>
        <p:txBody>
          <a:bodyPr wrap="square" lIns="38100" tIns="38100" rIns="38100" bIns="38100" anchor="ctr">
            <a:noAutofit/>
          </a:bodyPr>
          <a:lstStyle/>
          <a:p>
            <a:pPr>
              <a:defRPr sz="3000">
                <a:solidFill>
                  <a:srgbClr val="FFFFFF"/>
                </a:solidFill>
              </a:defRPr>
            </a:pPr>
            <a:endParaRPr sz="3000"/>
          </a:p>
        </p:txBody>
      </p:sp>
      <p:sp>
        <p:nvSpPr>
          <p:cNvPr id="23" name="Content Placeholder 2">
            <a:extLst>
              <a:ext uri="{FF2B5EF4-FFF2-40B4-BE49-F238E27FC236}">
                <a16:creationId xmlns:a16="http://schemas.microsoft.com/office/drawing/2014/main" id="{47381CB9-2764-AC49-99FF-493A9C22C21E}"/>
              </a:ext>
            </a:extLst>
          </p:cNvPr>
          <p:cNvSpPr>
            <a:spLocks noGrp="1"/>
          </p:cNvSpPr>
          <p:nvPr userDrawn="1">
            <p:ph sz="half" idx="16"/>
          </p:nvPr>
        </p:nvSpPr>
        <p:spPr>
          <a:xfrm>
            <a:off x="473530" y="2036190"/>
            <a:ext cx="5622470" cy="388062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ru-RU"/>
              <a:t>Образец текста</a:t>
            </a:r>
          </a:p>
          <a:p>
            <a:pPr lvl="1">
              <a:spcBef>
                <a:spcPts val="0"/>
              </a:spcBef>
              <a:spcAft>
                <a:spcPts val="2400"/>
              </a:spcAft>
            </a:pPr>
            <a:r>
              <a:rPr lang="ru-RU"/>
              <a:t>Второй уровень</a:t>
            </a:r>
          </a:p>
          <a:p>
            <a:pPr lvl="2">
              <a:spcBef>
                <a:spcPts val="0"/>
              </a:spcBef>
              <a:spcAft>
                <a:spcPts val="2400"/>
              </a:spcAft>
            </a:pPr>
            <a:r>
              <a:rPr lang="ru-RU"/>
              <a:t>Третий уровень</a:t>
            </a:r>
          </a:p>
          <a:p>
            <a:pPr lvl="3">
              <a:spcBef>
                <a:spcPts val="0"/>
              </a:spcBef>
              <a:spcAft>
                <a:spcPts val="2400"/>
              </a:spcAft>
            </a:pPr>
            <a:r>
              <a:rPr lang="ru-RU"/>
              <a:t>Четвертый уровень</a:t>
            </a:r>
          </a:p>
          <a:p>
            <a:pPr lvl="4">
              <a:spcBef>
                <a:spcPts val="0"/>
              </a:spcBef>
              <a:spcAft>
                <a:spcPts val="2400"/>
              </a:spcAft>
            </a:pPr>
            <a:r>
              <a:rPr lang="ru-RU"/>
              <a:t>Пятый уровень</a:t>
            </a:r>
            <a:endParaRPr lang="en-US" dirty="0"/>
          </a:p>
        </p:txBody>
      </p:sp>
      <p:sp>
        <p:nvSpPr>
          <p:cNvPr id="12" name="Shape">
            <a:extLst>
              <a:ext uri="{FF2B5EF4-FFF2-40B4-BE49-F238E27FC236}">
                <a16:creationId xmlns:a16="http://schemas.microsoft.com/office/drawing/2014/main" id="{763889E5-57D0-A54F-8B16-B3C039CC8B61}"/>
              </a:ext>
            </a:extLst>
          </p:cNvPr>
          <p:cNvSpPr/>
          <p:nvPr userDrawn="1"/>
        </p:nvSpPr>
        <p:spPr>
          <a:xfrm>
            <a:off x="10632647" y="1440965"/>
            <a:ext cx="50206" cy="50059"/>
          </a:xfrm>
          <a:custGeom>
            <a:avLst/>
            <a:gdLst/>
            <a:ahLst/>
            <a:cxnLst>
              <a:cxn ang="0">
                <a:pos x="wd2" y="hd2"/>
              </a:cxn>
              <a:cxn ang="5400000">
                <a:pos x="wd2" y="hd2"/>
              </a:cxn>
              <a:cxn ang="10800000">
                <a:pos x="wd2" y="hd2"/>
              </a:cxn>
              <a:cxn ang="16200000">
                <a:pos x="wd2" y="hd2"/>
              </a:cxn>
            </a:cxnLst>
            <a:rect l="0" t="0" r="r" b="b"/>
            <a:pathLst>
              <a:path w="21600" h="21600" extrusionOk="0">
                <a:moveTo>
                  <a:pt x="21600" y="10832"/>
                </a:moveTo>
                <a:cubicBezTo>
                  <a:pt x="21600" y="16786"/>
                  <a:pt x="16800" y="21600"/>
                  <a:pt x="10800" y="21600"/>
                </a:cubicBezTo>
                <a:cubicBezTo>
                  <a:pt x="4863" y="21600"/>
                  <a:pt x="0" y="16786"/>
                  <a:pt x="0" y="10832"/>
                </a:cubicBezTo>
                <a:cubicBezTo>
                  <a:pt x="0" y="4814"/>
                  <a:pt x="4863" y="0"/>
                  <a:pt x="10800" y="0"/>
                </a:cubicBezTo>
                <a:cubicBezTo>
                  <a:pt x="16863" y="0"/>
                  <a:pt x="21600" y="4877"/>
                  <a:pt x="21600" y="10832"/>
                </a:cubicBezTo>
                <a:close/>
              </a:path>
            </a:pathLst>
          </a:custGeom>
          <a:solidFill>
            <a:schemeClr val="bg2">
              <a:lumMod val="50000"/>
            </a:schemeClr>
          </a:solidFill>
          <a:ln w="12700">
            <a:miter lim="400000"/>
          </a:ln>
        </p:spPr>
        <p:txBody>
          <a:bodyPr lIns="38100" tIns="38100" rIns="38100" bIns="38100" anchor="ctr"/>
          <a:lstStyle/>
          <a:p>
            <a:pPr>
              <a:defRPr sz="3000">
                <a:solidFill>
                  <a:srgbClr val="FFFFFF"/>
                </a:solidFill>
              </a:defRPr>
            </a:pPr>
            <a:endParaRPr sz="3000"/>
          </a:p>
        </p:txBody>
      </p:sp>
      <p:sp>
        <p:nvSpPr>
          <p:cNvPr id="17" name="Picture Placeholder 2">
            <a:extLst>
              <a:ext uri="{FF2B5EF4-FFF2-40B4-BE49-F238E27FC236}">
                <a16:creationId xmlns:a16="http://schemas.microsoft.com/office/drawing/2014/main" id="{9A169B2B-D34A-4F61-B560-11EB872E5540}"/>
              </a:ext>
            </a:extLst>
          </p:cNvPr>
          <p:cNvSpPr>
            <a:spLocks noGrp="1"/>
          </p:cNvSpPr>
          <p:nvPr userDrawn="1">
            <p:ph type="pic" sz="quarter" idx="10"/>
          </p:nvPr>
        </p:nvSpPr>
        <p:spPr>
          <a:xfrm>
            <a:off x="6662207" y="894233"/>
            <a:ext cx="5529793" cy="5022580"/>
          </a:xfrm>
          <a:solidFill>
            <a:schemeClr val="bg1"/>
          </a:solidFill>
        </p:spPr>
        <p:txBody>
          <a:bodyPr anchor="ctr"/>
          <a:lstStyle>
            <a:lvl1pPr algn="ctr">
              <a:buNone/>
              <a:defRPr>
                <a:solidFill>
                  <a:schemeClr val="tx1"/>
                </a:solidFill>
              </a:defRPr>
            </a:lvl1pPr>
          </a:lstStyle>
          <a:p>
            <a:r>
              <a:rPr lang="ru-RU"/>
              <a:t>Вставка рисунка</a:t>
            </a:r>
            <a:endParaRPr lang="en-GB"/>
          </a:p>
        </p:txBody>
      </p:sp>
      <p:sp>
        <p:nvSpPr>
          <p:cNvPr id="33" name="Title 19">
            <a:extLst>
              <a:ext uri="{FF2B5EF4-FFF2-40B4-BE49-F238E27FC236}">
                <a16:creationId xmlns:a16="http://schemas.microsoft.com/office/drawing/2014/main" id="{99D31B81-1874-954D-93A3-E9E4CEA048A5}"/>
              </a:ext>
            </a:extLst>
          </p:cNvPr>
          <p:cNvSpPr>
            <a:spLocks noGrp="1"/>
          </p:cNvSpPr>
          <p:nvPr>
            <p:ph type="title"/>
          </p:nvPr>
        </p:nvSpPr>
        <p:spPr>
          <a:xfrm>
            <a:off x="479394" y="263254"/>
            <a:ext cx="5723444" cy="1387771"/>
          </a:xfrm>
        </p:spPr>
        <p:txBody>
          <a:bodyPr/>
          <a:lstStyle>
            <a:lvl1pPr algn="l">
              <a:defRPr sz="7200"/>
            </a:lvl1pPr>
          </a:lstStyle>
          <a:p>
            <a:r>
              <a:rPr lang="ru-RU"/>
              <a:t>Образец заголовка</a:t>
            </a:r>
            <a:endParaRPr lang="en-US" dirty="0"/>
          </a:p>
        </p:txBody>
      </p:sp>
    </p:spTree>
    <p:extLst>
      <p:ext uri="{BB962C8B-B14F-4D97-AF65-F5344CB8AC3E}">
        <p14:creationId xmlns:p14="http://schemas.microsoft.com/office/powerpoint/2010/main" val="102509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41665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E66BD-28AC-FE43-9A61-3212F10EF0BE}"/>
              </a:ext>
            </a:extLst>
          </p:cNvPr>
          <p:cNvSpPr/>
          <p:nvPr userDrawn="1"/>
        </p:nvSpPr>
        <p:spPr>
          <a:xfrm>
            <a:off x="0" y="0"/>
            <a:ext cx="12192000" cy="50602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8">
            <a:extLst>
              <a:ext uri="{FF2B5EF4-FFF2-40B4-BE49-F238E27FC236}">
                <a16:creationId xmlns:a16="http://schemas.microsoft.com/office/drawing/2014/main" id="{F8B504F0-D5B2-D640-9603-B33A172E4A8B}"/>
              </a:ext>
            </a:extLst>
          </p:cNvPr>
          <p:cNvSpPr>
            <a:spLocks noGrp="1"/>
          </p:cNvSpPr>
          <p:nvPr>
            <p:ph type="pic" sz="quarter" idx="11"/>
          </p:nvPr>
        </p:nvSpPr>
        <p:spPr>
          <a:xfrm>
            <a:off x="2228295" y="-1"/>
            <a:ext cx="3867705" cy="4802819"/>
          </a:xfrm>
          <a:solidFill>
            <a:schemeClr val="accent2">
              <a:lumMod val="20000"/>
              <a:lumOff val="80000"/>
            </a:schemeClr>
          </a:solidFill>
        </p:spPr>
        <p:txBody>
          <a:bodyPr anchor="ctr"/>
          <a:lstStyle>
            <a:lvl1pPr algn="ctr">
              <a:buNone/>
              <a:defRPr/>
            </a:lvl1pPr>
          </a:lstStyle>
          <a:p>
            <a:r>
              <a:rPr lang="ru-RU"/>
              <a:t>Вставка рисунка</a:t>
            </a:r>
            <a:endParaRPr lang="en-US"/>
          </a:p>
        </p:txBody>
      </p:sp>
      <p:sp>
        <p:nvSpPr>
          <p:cNvPr id="7" name="Picture Placeholder 8">
            <a:extLst>
              <a:ext uri="{FF2B5EF4-FFF2-40B4-BE49-F238E27FC236}">
                <a16:creationId xmlns:a16="http://schemas.microsoft.com/office/drawing/2014/main" id="{C7D4D661-7851-8E4B-A16C-46F34BDE6A78}"/>
              </a:ext>
            </a:extLst>
          </p:cNvPr>
          <p:cNvSpPr>
            <a:spLocks noGrp="1"/>
          </p:cNvSpPr>
          <p:nvPr>
            <p:ph type="pic" sz="quarter" idx="12"/>
          </p:nvPr>
        </p:nvSpPr>
        <p:spPr>
          <a:xfrm>
            <a:off x="6294268" y="-1"/>
            <a:ext cx="5897731" cy="4802818"/>
          </a:xfrm>
          <a:solidFill>
            <a:schemeClr val="accent2">
              <a:lumMod val="20000"/>
              <a:lumOff val="80000"/>
            </a:schemeClr>
          </a:solidFill>
        </p:spPr>
        <p:txBody>
          <a:bodyPr anchor="ctr"/>
          <a:lstStyle>
            <a:lvl1pPr algn="ctr">
              <a:buNone/>
              <a:defRPr/>
            </a:lvl1pPr>
          </a:lstStyle>
          <a:p>
            <a:r>
              <a:rPr lang="ru-RU"/>
              <a:t>Вставка рисунка</a:t>
            </a:r>
            <a:endParaRPr lang="en-US"/>
          </a:p>
        </p:txBody>
      </p:sp>
      <p:sp>
        <p:nvSpPr>
          <p:cNvPr id="8" name="Text Placeholder 2">
            <a:extLst>
              <a:ext uri="{FF2B5EF4-FFF2-40B4-BE49-F238E27FC236}">
                <a16:creationId xmlns:a16="http://schemas.microsoft.com/office/drawing/2014/main" id="{5BF13AF5-5326-F748-A405-6AA1C704E9D6}"/>
              </a:ext>
            </a:extLst>
          </p:cNvPr>
          <p:cNvSpPr>
            <a:spLocks noGrp="1"/>
          </p:cNvSpPr>
          <p:nvPr>
            <p:ph type="body" idx="10" hasCustomPrompt="1"/>
          </p:nvPr>
        </p:nvSpPr>
        <p:spPr>
          <a:xfrm>
            <a:off x="9662456" y="5284632"/>
            <a:ext cx="2171471" cy="1387771"/>
          </a:xfrm>
        </p:spPr>
        <p:txBody>
          <a:bodyPr anchor="ct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cxnSp>
        <p:nvCxnSpPr>
          <p:cNvPr id="9" name="Straight Connector 8">
            <a:extLst>
              <a:ext uri="{FF2B5EF4-FFF2-40B4-BE49-F238E27FC236}">
                <a16:creationId xmlns:a16="http://schemas.microsoft.com/office/drawing/2014/main" id="{C0E99A98-77B9-5646-96DD-5A894584037E}"/>
              </a:ext>
            </a:extLst>
          </p:cNvPr>
          <p:cNvCxnSpPr>
            <a:cxnSpLocks/>
          </p:cNvCxnSpPr>
          <p:nvPr userDrawn="1"/>
        </p:nvCxnSpPr>
        <p:spPr>
          <a:xfrm flipV="1">
            <a:off x="9348187" y="5284632"/>
            <a:ext cx="0" cy="15733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19">
            <a:extLst>
              <a:ext uri="{FF2B5EF4-FFF2-40B4-BE49-F238E27FC236}">
                <a16:creationId xmlns:a16="http://schemas.microsoft.com/office/drawing/2014/main" id="{3B3D4E3B-1733-3647-B0E1-C0F121A82CD5}"/>
              </a:ext>
            </a:extLst>
          </p:cNvPr>
          <p:cNvSpPr>
            <a:spLocks noGrp="1"/>
          </p:cNvSpPr>
          <p:nvPr>
            <p:ph type="title"/>
          </p:nvPr>
        </p:nvSpPr>
        <p:spPr>
          <a:xfrm>
            <a:off x="479393" y="5284632"/>
            <a:ext cx="8554525" cy="1387771"/>
          </a:xfrm>
        </p:spPr>
        <p:txBody>
          <a:bodyPr/>
          <a:lstStyle>
            <a:lvl1pPr algn="r">
              <a:defRPr sz="7200"/>
            </a:lvl1pPr>
          </a:lstStyle>
          <a:p>
            <a:r>
              <a:rPr lang="ru-RU"/>
              <a:t>Образец заголовка</a:t>
            </a:r>
            <a:endParaRPr lang="en-US" dirty="0"/>
          </a:p>
        </p:txBody>
      </p:sp>
    </p:spTree>
    <p:extLst>
      <p:ext uri="{BB962C8B-B14F-4D97-AF65-F5344CB8AC3E}">
        <p14:creationId xmlns:p14="http://schemas.microsoft.com/office/powerpoint/2010/main" val="412527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E66BD-28AC-FE43-9A61-3212F10EF0BE}"/>
              </a:ext>
            </a:extLst>
          </p:cNvPr>
          <p:cNvSpPr/>
          <p:nvPr userDrawn="1"/>
        </p:nvSpPr>
        <p:spPr>
          <a:xfrm>
            <a:off x="0" y="0"/>
            <a:ext cx="12192000" cy="506027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476D374E-E617-E84C-B426-91D355872E2B}"/>
              </a:ext>
            </a:extLst>
          </p:cNvPr>
          <p:cNvSpPr>
            <a:spLocks noGrp="1"/>
          </p:cNvSpPr>
          <p:nvPr>
            <p:ph type="body" idx="10" hasCustomPrompt="1"/>
          </p:nvPr>
        </p:nvSpPr>
        <p:spPr>
          <a:xfrm>
            <a:off x="9662456" y="5284632"/>
            <a:ext cx="2171471" cy="1387771"/>
          </a:xfrm>
        </p:spPr>
        <p:txBody>
          <a:bodyPr anchor="ct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E89DA893-02EA-3149-8C6F-89B1FF62439D}"/>
              </a:ext>
            </a:extLst>
          </p:cNvPr>
          <p:cNvCxnSpPr>
            <a:cxnSpLocks/>
          </p:cNvCxnSpPr>
          <p:nvPr userDrawn="1"/>
        </p:nvCxnSpPr>
        <p:spPr>
          <a:xfrm flipV="1">
            <a:off x="9348187" y="5284632"/>
            <a:ext cx="0" cy="15733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F8B504F0-D5B2-D640-9603-B33A172E4A8B}"/>
              </a:ext>
            </a:extLst>
          </p:cNvPr>
          <p:cNvSpPr>
            <a:spLocks noGrp="1"/>
          </p:cNvSpPr>
          <p:nvPr>
            <p:ph type="pic" sz="quarter" idx="11"/>
          </p:nvPr>
        </p:nvSpPr>
        <p:spPr>
          <a:xfrm>
            <a:off x="1" y="-1"/>
            <a:ext cx="9033918" cy="4802819"/>
          </a:xfrm>
          <a:solidFill>
            <a:schemeClr val="accent5">
              <a:lumMod val="20000"/>
              <a:lumOff val="80000"/>
            </a:schemeClr>
          </a:solidFill>
        </p:spPr>
        <p:txBody>
          <a:bodyPr anchor="ctr"/>
          <a:lstStyle>
            <a:lvl1pPr algn="ctr">
              <a:buNone/>
              <a:defRPr/>
            </a:lvl1pPr>
          </a:lstStyle>
          <a:p>
            <a:r>
              <a:rPr lang="ru-RU"/>
              <a:t>Вставка рисунка</a:t>
            </a:r>
            <a:endParaRPr lang="en-US"/>
          </a:p>
        </p:txBody>
      </p:sp>
      <p:sp>
        <p:nvSpPr>
          <p:cNvPr id="20" name="Title 19">
            <a:extLst>
              <a:ext uri="{FF2B5EF4-FFF2-40B4-BE49-F238E27FC236}">
                <a16:creationId xmlns:a16="http://schemas.microsoft.com/office/drawing/2014/main" id="{4971080C-291F-5E45-B46F-BE6FE1AA3AB3}"/>
              </a:ext>
            </a:extLst>
          </p:cNvPr>
          <p:cNvSpPr>
            <a:spLocks noGrp="1"/>
          </p:cNvSpPr>
          <p:nvPr>
            <p:ph type="title"/>
          </p:nvPr>
        </p:nvSpPr>
        <p:spPr>
          <a:xfrm>
            <a:off x="479393" y="5284632"/>
            <a:ext cx="8554525" cy="1387771"/>
          </a:xfrm>
        </p:spPr>
        <p:txBody>
          <a:bodyPr/>
          <a:lstStyle>
            <a:lvl1pPr algn="r">
              <a:defRPr sz="7200"/>
            </a:lvl1pPr>
          </a:lstStyle>
          <a:p>
            <a:r>
              <a:rPr lang="ru-RU"/>
              <a:t>Образец заголовка</a:t>
            </a:r>
            <a:endParaRPr lang="en-US" dirty="0"/>
          </a:p>
        </p:txBody>
      </p:sp>
      <p:sp>
        <p:nvSpPr>
          <p:cNvPr id="7" name="Picture Placeholder 8">
            <a:extLst>
              <a:ext uri="{FF2B5EF4-FFF2-40B4-BE49-F238E27FC236}">
                <a16:creationId xmlns:a16="http://schemas.microsoft.com/office/drawing/2014/main" id="{1CE4FE2C-3781-994B-89BE-FB4A24BA49FF}"/>
              </a:ext>
            </a:extLst>
          </p:cNvPr>
          <p:cNvSpPr>
            <a:spLocks noGrp="1"/>
          </p:cNvSpPr>
          <p:nvPr>
            <p:ph type="pic" sz="quarter" idx="12"/>
          </p:nvPr>
        </p:nvSpPr>
        <p:spPr>
          <a:xfrm>
            <a:off x="9348187" y="0"/>
            <a:ext cx="2574524" cy="4101484"/>
          </a:xfrm>
          <a:solidFill>
            <a:schemeClr val="accent5">
              <a:lumMod val="20000"/>
              <a:lumOff val="80000"/>
            </a:schemeClr>
          </a:solidFill>
        </p:spPr>
        <p:txBody>
          <a:bodyPr anchor="ctr"/>
          <a:lstStyle>
            <a:lvl1pPr algn="ctr">
              <a:buNone/>
              <a:defRPr/>
            </a:lvl1pPr>
          </a:lstStyle>
          <a:p>
            <a:r>
              <a:rPr lang="ru-RU"/>
              <a:t>Вставка рисунка</a:t>
            </a:r>
            <a:endParaRPr lang="en-US"/>
          </a:p>
        </p:txBody>
      </p:sp>
    </p:spTree>
    <p:extLst>
      <p:ext uri="{BB962C8B-B14F-4D97-AF65-F5344CB8AC3E}">
        <p14:creationId xmlns:p14="http://schemas.microsoft.com/office/powerpoint/2010/main" val="281126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95DF2C5-85B9-8143-8C35-AFF5B07BF577}"/>
              </a:ext>
            </a:extLst>
          </p:cNvPr>
          <p:cNvSpPr/>
          <p:nvPr userDrawn="1"/>
        </p:nvSpPr>
        <p:spPr>
          <a:xfrm>
            <a:off x="0" y="0"/>
            <a:ext cx="7208668"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0EB937C2-4B02-3B4B-A80B-D880826B07D2}"/>
              </a:ext>
            </a:extLst>
          </p:cNvPr>
          <p:cNvSpPr>
            <a:spLocks noGrp="1"/>
          </p:cNvSpPr>
          <p:nvPr>
            <p:ph type="pic" sz="quarter" idx="10"/>
          </p:nvPr>
        </p:nvSpPr>
        <p:spPr>
          <a:xfrm>
            <a:off x="2192338" y="0"/>
            <a:ext cx="3436105" cy="3906838"/>
          </a:xfrm>
          <a:solidFill>
            <a:schemeClr val="accent3">
              <a:lumMod val="20000"/>
              <a:lumOff val="80000"/>
            </a:schemeClr>
          </a:solidFill>
        </p:spPr>
        <p:txBody>
          <a:bodyPr anchor="ctr"/>
          <a:lstStyle>
            <a:lvl1pPr algn="ctr">
              <a:buNone/>
              <a:defRPr/>
            </a:lvl1pPr>
          </a:lstStyle>
          <a:p>
            <a:r>
              <a:rPr lang="ru-RU"/>
              <a:t>Вставка рисунка</a:t>
            </a:r>
            <a:endParaRPr lang="en-US" dirty="0"/>
          </a:p>
        </p:txBody>
      </p:sp>
      <p:sp>
        <p:nvSpPr>
          <p:cNvPr id="12" name="Picture Placeholder 11">
            <a:extLst>
              <a:ext uri="{FF2B5EF4-FFF2-40B4-BE49-F238E27FC236}">
                <a16:creationId xmlns:a16="http://schemas.microsoft.com/office/drawing/2014/main" id="{602A9F77-43C9-DC41-BFF6-A72F9654D6A4}"/>
              </a:ext>
            </a:extLst>
          </p:cNvPr>
          <p:cNvSpPr>
            <a:spLocks noGrp="1"/>
          </p:cNvSpPr>
          <p:nvPr>
            <p:ph type="pic" sz="quarter" idx="11"/>
          </p:nvPr>
        </p:nvSpPr>
        <p:spPr>
          <a:xfrm>
            <a:off x="5815013" y="1970843"/>
            <a:ext cx="2787650" cy="1961395"/>
          </a:xfrm>
          <a:solidFill>
            <a:schemeClr val="accent3">
              <a:lumMod val="20000"/>
              <a:lumOff val="80000"/>
            </a:schemeClr>
          </a:solidFill>
        </p:spPr>
        <p:txBody>
          <a:bodyPr anchor="ctr"/>
          <a:lstStyle>
            <a:lvl1pPr algn="ctr">
              <a:buNone/>
              <a:defRPr/>
            </a:lvl1pPr>
          </a:lstStyle>
          <a:p>
            <a:r>
              <a:rPr lang="ru-RU"/>
              <a:t>Вставка рисунка</a:t>
            </a:r>
            <a:endParaRPr lang="en-US" dirty="0"/>
          </a:p>
        </p:txBody>
      </p:sp>
      <p:sp>
        <p:nvSpPr>
          <p:cNvPr id="17" name="Picture Placeholder 11">
            <a:extLst>
              <a:ext uri="{FF2B5EF4-FFF2-40B4-BE49-F238E27FC236}">
                <a16:creationId xmlns:a16="http://schemas.microsoft.com/office/drawing/2014/main" id="{893B6526-7F45-AE4E-8B87-346E26E78328}"/>
              </a:ext>
            </a:extLst>
          </p:cNvPr>
          <p:cNvSpPr>
            <a:spLocks noGrp="1"/>
          </p:cNvSpPr>
          <p:nvPr>
            <p:ph type="pic" sz="quarter" idx="12"/>
          </p:nvPr>
        </p:nvSpPr>
        <p:spPr>
          <a:xfrm>
            <a:off x="2192337" y="4093239"/>
            <a:ext cx="6410325" cy="2333625"/>
          </a:xfrm>
          <a:solidFill>
            <a:schemeClr val="accent3">
              <a:lumMod val="20000"/>
              <a:lumOff val="80000"/>
            </a:schemeClr>
          </a:solidFill>
        </p:spPr>
        <p:txBody>
          <a:bodyPr anchor="ctr"/>
          <a:lstStyle>
            <a:lvl1pPr algn="ctr">
              <a:buNone/>
              <a:defRPr/>
            </a:lvl1pPr>
          </a:lstStyle>
          <a:p>
            <a:r>
              <a:rPr lang="ru-RU"/>
              <a:t>Вставка рисунка</a:t>
            </a:r>
            <a:endParaRPr lang="en-US" dirty="0"/>
          </a:p>
        </p:txBody>
      </p:sp>
      <p:sp>
        <p:nvSpPr>
          <p:cNvPr id="18" name="Picture Placeholder 11">
            <a:extLst>
              <a:ext uri="{FF2B5EF4-FFF2-40B4-BE49-F238E27FC236}">
                <a16:creationId xmlns:a16="http://schemas.microsoft.com/office/drawing/2014/main" id="{81D09937-F030-F941-AD4A-C4E073944104}"/>
              </a:ext>
            </a:extLst>
          </p:cNvPr>
          <p:cNvSpPr>
            <a:spLocks noGrp="1"/>
          </p:cNvSpPr>
          <p:nvPr>
            <p:ph type="pic" sz="quarter" idx="13"/>
          </p:nvPr>
        </p:nvSpPr>
        <p:spPr>
          <a:xfrm>
            <a:off x="5815013" y="0"/>
            <a:ext cx="2787650" cy="1809842"/>
          </a:xfrm>
          <a:solidFill>
            <a:schemeClr val="accent3">
              <a:lumMod val="20000"/>
              <a:lumOff val="80000"/>
            </a:schemeClr>
          </a:solidFill>
        </p:spPr>
        <p:txBody>
          <a:bodyPr anchor="ctr"/>
          <a:lstStyle>
            <a:lvl1pPr algn="ctr">
              <a:buNone/>
              <a:defRPr/>
            </a:lvl1pPr>
          </a:lstStyle>
          <a:p>
            <a:r>
              <a:rPr lang="ru-RU"/>
              <a:t>Вставка рисунка</a:t>
            </a:r>
            <a:endParaRPr lang="en-US"/>
          </a:p>
        </p:txBody>
      </p:sp>
      <p:sp>
        <p:nvSpPr>
          <p:cNvPr id="20" name="Text Placeholder 2">
            <a:extLst>
              <a:ext uri="{FF2B5EF4-FFF2-40B4-BE49-F238E27FC236}">
                <a16:creationId xmlns:a16="http://schemas.microsoft.com/office/drawing/2014/main" id="{013F91BD-C954-0549-A41E-478F389AED6C}"/>
              </a:ext>
            </a:extLst>
          </p:cNvPr>
          <p:cNvSpPr>
            <a:spLocks noGrp="1"/>
          </p:cNvSpPr>
          <p:nvPr>
            <p:ph type="body" idx="1" hasCustomPrompt="1"/>
          </p:nvPr>
        </p:nvSpPr>
        <p:spPr>
          <a:xfrm>
            <a:off x="8939814" y="5184469"/>
            <a:ext cx="288132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21" name="Title 15">
            <a:extLst>
              <a:ext uri="{FF2B5EF4-FFF2-40B4-BE49-F238E27FC236}">
                <a16:creationId xmlns:a16="http://schemas.microsoft.com/office/drawing/2014/main" id="{AD507280-D9E5-274A-A25E-A3480A8DF2B7}"/>
              </a:ext>
            </a:extLst>
          </p:cNvPr>
          <p:cNvSpPr>
            <a:spLocks noGrp="1"/>
          </p:cNvSpPr>
          <p:nvPr>
            <p:ph type="title" hasCustomPrompt="1"/>
          </p:nvPr>
        </p:nvSpPr>
        <p:spPr>
          <a:xfrm rot="5400000">
            <a:off x="8103512" y="1102958"/>
            <a:ext cx="4553924" cy="2881320"/>
          </a:xfrm>
        </p:spPr>
        <p:txBody>
          <a:bodyPr anchor="ctr" anchorCtr="0">
            <a:normAutofit/>
          </a:bodyPr>
          <a:lstStyle>
            <a:lvl1pPr algn="l">
              <a:defRPr sz="7200" b="1">
                <a:solidFill>
                  <a:schemeClr val="tx1"/>
                </a:solidFill>
                <a:latin typeface="+mn-lt"/>
              </a:defRPr>
            </a:lvl1pPr>
          </a:lstStyle>
          <a:p>
            <a:r>
              <a:rPr lang="en-US" dirty="0"/>
              <a:t>CLICK TO EDIT MASTER TITLE STYLE</a:t>
            </a:r>
          </a:p>
        </p:txBody>
      </p:sp>
      <p:cxnSp>
        <p:nvCxnSpPr>
          <p:cNvPr id="22" name="Straight Connector 21">
            <a:extLst>
              <a:ext uri="{FF2B5EF4-FFF2-40B4-BE49-F238E27FC236}">
                <a16:creationId xmlns:a16="http://schemas.microsoft.com/office/drawing/2014/main" id="{A82E7E97-ED42-C54F-B43B-AA5C2777C822}"/>
              </a:ext>
            </a:extLst>
          </p:cNvPr>
          <p:cNvCxnSpPr>
            <a:cxnSpLocks/>
          </p:cNvCxnSpPr>
          <p:nvPr userDrawn="1"/>
        </p:nvCxnSpPr>
        <p:spPr>
          <a:xfrm>
            <a:off x="8939814" y="5002524"/>
            <a:ext cx="288132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11">
            <a:extLst>
              <a:ext uri="{FF2B5EF4-FFF2-40B4-BE49-F238E27FC236}">
                <a16:creationId xmlns:a16="http://schemas.microsoft.com/office/drawing/2014/main" id="{51E5BDC7-E6AA-E74F-A40C-58DF12047CEF}"/>
              </a:ext>
            </a:extLst>
          </p:cNvPr>
          <p:cNvSpPr>
            <a:spLocks noGrp="1"/>
          </p:cNvSpPr>
          <p:nvPr>
            <p:ph type="pic" sz="quarter" idx="14"/>
          </p:nvPr>
        </p:nvSpPr>
        <p:spPr>
          <a:xfrm>
            <a:off x="0" y="1"/>
            <a:ext cx="1988798" cy="6426864"/>
          </a:xfrm>
          <a:solidFill>
            <a:schemeClr val="accent3">
              <a:lumMod val="20000"/>
              <a:lumOff val="80000"/>
            </a:schemeClr>
          </a:solidFill>
        </p:spPr>
        <p:txBody>
          <a:bodyPr anchor="ctr"/>
          <a:lstStyle>
            <a:lvl1pPr algn="ctr">
              <a:buNone/>
              <a:defRPr/>
            </a:lvl1pPr>
          </a:lstStyle>
          <a:p>
            <a:r>
              <a:rPr lang="ru-RU"/>
              <a:t>Вставка рисунка</a:t>
            </a:r>
            <a:endParaRPr lang="en-US" dirty="0"/>
          </a:p>
        </p:txBody>
      </p:sp>
    </p:spTree>
    <p:extLst>
      <p:ext uri="{BB962C8B-B14F-4D97-AF65-F5344CB8AC3E}">
        <p14:creationId xmlns:p14="http://schemas.microsoft.com/office/powerpoint/2010/main" val="204856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D2B7DB-48AF-0B4F-A4C2-716308337311}"/>
              </a:ext>
            </a:extLst>
          </p:cNvPr>
          <p:cNvSpPr/>
          <p:nvPr userDrawn="1"/>
        </p:nvSpPr>
        <p:spPr>
          <a:xfrm>
            <a:off x="2738034" y="0"/>
            <a:ext cx="945396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16" name="Text Placeholder 2">
            <a:extLst>
              <a:ext uri="{FF2B5EF4-FFF2-40B4-BE49-F238E27FC236}">
                <a16:creationId xmlns:a16="http://schemas.microsoft.com/office/drawing/2014/main" id="{A17283B2-FD02-C441-9EE3-4F45D177B3D1}"/>
              </a:ext>
            </a:extLst>
          </p:cNvPr>
          <p:cNvSpPr>
            <a:spLocks noGrp="1"/>
          </p:cNvSpPr>
          <p:nvPr>
            <p:ph type="body" idx="10"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1"/>
              <a:t>Edit Master text styles</a:t>
            </a:r>
          </a:p>
        </p:txBody>
      </p:sp>
      <p:sp>
        <p:nvSpPr>
          <p:cNvPr id="17" name="Title 15">
            <a:extLst>
              <a:ext uri="{FF2B5EF4-FFF2-40B4-BE49-F238E27FC236}">
                <a16:creationId xmlns:a16="http://schemas.microsoft.com/office/drawing/2014/main" id="{97B98834-8719-224F-9B4A-18EE9B84809D}"/>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noProof="1"/>
              <a:t>CLICK TO EDIT MASTER TITLE STYLE</a:t>
            </a:r>
          </a:p>
        </p:txBody>
      </p:sp>
      <p:cxnSp>
        <p:nvCxnSpPr>
          <p:cNvPr id="18" name="Straight Connector 17">
            <a:extLst>
              <a:ext uri="{FF2B5EF4-FFF2-40B4-BE49-F238E27FC236}">
                <a16:creationId xmlns:a16="http://schemas.microsoft.com/office/drawing/2014/main" id="{2F8F2A3D-653C-B845-A9B1-AD295B99A7D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B646D1E8-30BD-494A-848C-7200F88B462D}"/>
              </a:ext>
            </a:extLst>
          </p:cNvPr>
          <p:cNvSpPr>
            <a:spLocks noGrp="1"/>
          </p:cNvSpPr>
          <p:nvPr userDrawn="1">
            <p:ph sz="half" idx="1" hasCustomPrompt="1"/>
          </p:nvPr>
        </p:nvSpPr>
        <p:spPr>
          <a:xfrm>
            <a:off x="3045041" y="266653"/>
            <a:ext cx="8308759" cy="6405749"/>
          </a:xfrm>
        </p:spPr>
        <p:txBody>
          <a:bodyPr vert="horz" lIns="0" tIns="91440" rIns="0" bIns="45720" rtlCol="0">
            <a:normAutofit/>
          </a:bodyPr>
          <a:lstStyle>
            <a:lvl1pPr>
              <a:lnSpc>
                <a:spcPct val="150000"/>
              </a:lnSpc>
              <a:defRPr lang="en-US" sz="2400">
                <a:solidFill>
                  <a:schemeClr val="tx1"/>
                </a:solidFill>
              </a:defRPr>
            </a:lvl1pPr>
            <a:lvl2pPr>
              <a:lnSpc>
                <a:spcPct val="150000"/>
              </a:lnSpc>
              <a:defRPr lang="en-US" sz="2000">
                <a:solidFill>
                  <a:schemeClr val="tx1"/>
                </a:solidFill>
              </a:defRPr>
            </a:lvl2pPr>
            <a:lvl3pPr>
              <a:lnSpc>
                <a:spcPct val="150000"/>
              </a:lnSpc>
              <a:defRPr lang="en-US" sz="1800">
                <a:solidFill>
                  <a:schemeClr val="tx1"/>
                </a:solidFill>
              </a:defRPr>
            </a:lvl3pPr>
            <a:lvl4pPr>
              <a:lnSpc>
                <a:spcPct val="150000"/>
              </a:lnSpc>
              <a:defRPr lang="en-US" sz="1600">
                <a:solidFill>
                  <a:schemeClr val="tx1"/>
                </a:solidFill>
              </a:defRPr>
            </a:lvl4pPr>
            <a:lvl5pPr>
              <a:lnSpc>
                <a:spcPct val="150000"/>
              </a:lnSpc>
              <a:defRPr lang="en-US" sz="1600">
                <a:solidFill>
                  <a:schemeClr val="tx1"/>
                </a:solidFill>
              </a:defRPr>
            </a:lvl5pPr>
          </a:lstStyle>
          <a:p>
            <a:pPr lvl="0">
              <a:spcBef>
                <a:spcPts val="0"/>
              </a:spcBef>
              <a:spcAft>
                <a:spcPts val="2400"/>
              </a:spcAft>
            </a:pPr>
            <a:r>
              <a:rPr lang="en-US" noProof="1"/>
              <a:t>Edit Master text styles</a:t>
            </a:r>
          </a:p>
          <a:p>
            <a:pPr lvl="1">
              <a:spcBef>
                <a:spcPts val="0"/>
              </a:spcBef>
            </a:pPr>
            <a:r>
              <a:rPr lang="en-US" noProof="1"/>
              <a:t>Second level</a:t>
            </a:r>
          </a:p>
          <a:p>
            <a:pPr lvl="2">
              <a:spcBef>
                <a:spcPts val="0"/>
              </a:spcBef>
            </a:pPr>
            <a:r>
              <a:rPr lang="en-US" noProof="1"/>
              <a:t>Third level</a:t>
            </a:r>
          </a:p>
          <a:p>
            <a:pPr lvl="3">
              <a:spcBef>
                <a:spcPts val="0"/>
              </a:spcBef>
            </a:pPr>
            <a:r>
              <a:rPr lang="en-US" noProof="1"/>
              <a:t>Fourth level</a:t>
            </a:r>
          </a:p>
          <a:p>
            <a:pPr lvl="4">
              <a:spcBef>
                <a:spcPts val="0"/>
              </a:spcBef>
            </a:pPr>
            <a:r>
              <a:rPr lang="en-US" noProof="1"/>
              <a:t>Fifth level</a:t>
            </a:r>
          </a:p>
        </p:txBody>
      </p:sp>
    </p:spTree>
    <p:extLst>
      <p:ext uri="{BB962C8B-B14F-4D97-AF65-F5344CB8AC3E}">
        <p14:creationId xmlns:p14="http://schemas.microsoft.com/office/powerpoint/2010/main" val="181146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D2B7DB-48AF-0B4F-A4C2-716308337311}"/>
              </a:ext>
            </a:extLst>
          </p:cNvPr>
          <p:cNvSpPr/>
          <p:nvPr userDrawn="1"/>
        </p:nvSpPr>
        <p:spPr>
          <a:xfrm>
            <a:off x="2738034" y="0"/>
            <a:ext cx="9453966"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2">
            <a:extLst>
              <a:ext uri="{FF2B5EF4-FFF2-40B4-BE49-F238E27FC236}">
                <a16:creationId xmlns:a16="http://schemas.microsoft.com/office/drawing/2014/main" id="{A17283B2-FD02-C441-9EE3-4F45D177B3D1}"/>
              </a:ext>
            </a:extLst>
          </p:cNvPr>
          <p:cNvSpPr>
            <a:spLocks noGrp="1"/>
          </p:cNvSpPr>
          <p:nvPr>
            <p:ph type="body" idx="10"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7" name="Title 15">
            <a:extLst>
              <a:ext uri="{FF2B5EF4-FFF2-40B4-BE49-F238E27FC236}">
                <a16:creationId xmlns:a16="http://schemas.microsoft.com/office/drawing/2014/main" id="{97B98834-8719-224F-9B4A-18EE9B84809D}"/>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18" name="Straight Connector 17">
            <a:extLst>
              <a:ext uri="{FF2B5EF4-FFF2-40B4-BE49-F238E27FC236}">
                <a16:creationId xmlns:a16="http://schemas.microsoft.com/office/drawing/2014/main" id="{2F8F2A3D-653C-B845-A9B1-AD295B99A7D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B646D1E8-30BD-494A-848C-7200F88B462D}"/>
              </a:ext>
            </a:extLst>
          </p:cNvPr>
          <p:cNvSpPr>
            <a:spLocks noGrp="1"/>
          </p:cNvSpPr>
          <p:nvPr userDrawn="1">
            <p:ph sz="half" idx="1" hasCustomPrompt="1"/>
          </p:nvPr>
        </p:nvSpPr>
        <p:spPr>
          <a:xfrm>
            <a:off x="3045041" y="266653"/>
            <a:ext cx="8308759" cy="6405749"/>
          </a:xfrm>
        </p:spPr>
        <p:txBody>
          <a:bodyPr vert="horz" lIns="0" tIns="91440" rIns="0" bIns="45720" rtlCol="0">
            <a:normAutofit/>
          </a:bodyPr>
          <a:lstStyle>
            <a:lvl1pPr>
              <a:lnSpc>
                <a:spcPct val="150000"/>
              </a:lnSpc>
              <a:defRPr lang="en-US" sz="2400">
                <a:solidFill>
                  <a:schemeClr val="tx1"/>
                </a:solidFill>
              </a:defRPr>
            </a:lvl1pPr>
            <a:lvl2pPr>
              <a:lnSpc>
                <a:spcPct val="150000"/>
              </a:lnSpc>
              <a:defRPr lang="en-US" sz="2000">
                <a:solidFill>
                  <a:schemeClr val="tx1"/>
                </a:solidFill>
              </a:defRPr>
            </a:lvl2pPr>
            <a:lvl3pPr>
              <a:lnSpc>
                <a:spcPct val="150000"/>
              </a:lnSpc>
              <a:defRPr lang="en-US" sz="1800">
                <a:solidFill>
                  <a:schemeClr val="tx1"/>
                </a:solidFill>
              </a:defRPr>
            </a:lvl3pPr>
            <a:lvl4pPr>
              <a:lnSpc>
                <a:spcPct val="150000"/>
              </a:lnSpc>
              <a:defRPr lang="en-US" sz="1600">
                <a:solidFill>
                  <a:schemeClr val="tx1"/>
                </a:solidFill>
              </a:defRPr>
            </a:lvl4pPr>
            <a:lvl5pPr>
              <a:lnSpc>
                <a:spcPct val="150000"/>
              </a:lnSpc>
              <a:defRPr lang="en-US" sz="16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29907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D2B7DB-48AF-0B4F-A4C2-716308337311}"/>
              </a:ext>
            </a:extLst>
          </p:cNvPr>
          <p:cNvSpPr/>
          <p:nvPr userDrawn="1"/>
        </p:nvSpPr>
        <p:spPr>
          <a:xfrm>
            <a:off x="2738034" y="0"/>
            <a:ext cx="9453966"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2">
            <a:extLst>
              <a:ext uri="{FF2B5EF4-FFF2-40B4-BE49-F238E27FC236}">
                <a16:creationId xmlns:a16="http://schemas.microsoft.com/office/drawing/2014/main" id="{A17283B2-FD02-C441-9EE3-4F45D177B3D1}"/>
              </a:ext>
            </a:extLst>
          </p:cNvPr>
          <p:cNvSpPr>
            <a:spLocks noGrp="1"/>
          </p:cNvSpPr>
          <p:nvPr>
            <p:ph type="body" idx="10"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7" name="Title 15">
            <a:extLst>
              <a:ext uri="{FF2B5EF4-FFF2-40B4-BE49-F238E27FC236}">
                <a16:creationId xmlns:a16="http://schemas.microsoft.com/office/drawing/2014/main" id="{97B98834-8719-224F-9B4A-18EE9B84809D}"/>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18" name="Straight Connector 17">
            <a:extLst>
              <a:ext uri="{FF2B5EF4-FFF2-40B4-BE49-F238E27FC236}">
                <a16:creationId xmlns:a16="http://schemas.microsoft.com/office/drawing/2014/main" id="{2F8F2A3D-653C-B845-A9B1-AD295B99A7D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B646D1E8-30BD-494A-848C-7200F88B462D}"/>
              </a:ext>
            </a:extLst>
          </p:cNvPr>
          <p:cNvSpPr>
            <a:spLocks noGrp="1"/>
          </p:cNvSpPr>
          <p:nvPr userDrawn="1">
            <p:ph sz="half" idx="1" hasCustomPrompt="1"/>
          </p:nvPr>
        </p:nvSpPr>
        <p:spPr>
          <a:xfrm>
            <a:off x="3045041" y="266653"/>
            <a:ext cx="8308759" cy="6405749"/>
          </a:xfrm>
        </p:spPr>
        <p:txBody>
          <a:bodyPr vert="horz" lIns="0" tIns="91440" rIns="0" bIns="45720" rtlCol="0">
            <a:normAutofit/>
          </a:bodyPr>
          <a:lstStyle>
            <a:lvl1pPr>
              <a:lnSpc>
                <a:spcPct val="150000"/>
              </a:lnSpc>
              <a:defRPr lang="en-US" sz="2400">
                <a:solidFill>
                  <a:schemeClr val="tx1"/>
                </a:solidFill>
              </a:defRPr>
            </a:lvl1pPr>
            <a:lvl2pPr>
              <a:lnSpc>
                <a:spcPct val="150000"/>
              </a:lnSpc>
              <a:defRPr lang="en-US" sz="2000">
                <a:solidFill>
                  <a:schemeClr val="tx1"/>
                </a:solidFill>
              </a:defRPr>
            </a:lvl2pPr>
            <a:lvl3pPr>
              <a:lnSpc>
                <a:spcPct val="150000"/>
              </a:lnSpc>
              <a:defRPr lang="en-US" sz="1800">
                <a:solidFill>
                  <a:schemeClr val="tx1"/>
                </a:solidFill>
              </a:defRPr>
            </a:lvl3pPr>
            <a:lvl4pPr>
              <a:lnSpc>
                <a:spcPct val="150000"/>
              </a:lnSpc>
              <a:defRPr lang="en-US" sz="1600">
                <a:solidFill>
                  <a:schemeClr val="tx1"/>
                </a:solidFill>
              </a:defRPr>
            </a:lvl4pPr>
            <a:lvl5pPr>
              <a:lnSpc>
                <a:spcPct val="150000"/>
              </a:lnSpc>
              <a:defRPr lang="en-US" sz="16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403123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D2B7DB-48AF-0B4F-A4C2-716308337311}"/>
              </a:ext>
            </a:extLst>
          </p:cNvPr>
          <p:cNvSpPr/>
          <p:nvPr userDrawn="1"/>
        </p:nvSpPr>
        <p:spPr>
          <a:xfrm>
            <a:off x="2738034" y="0"/>
            <a:ext cx="9453966"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2">
            <a:extLst>
              <a:ext uri="{FF2B5EF4-FFF2-40B4-BE49-F238E27FC236}">
                <a16:creationId xmlns:a16="http://schemas.microsoft.com/office/drawing/2014/main" id="{A17283B2-FD02-C441-9EE3-4F45D177B3D1}"/>
              </a:ext>
            </a:extLst>
          </p:cNvPr>
          <p:cNvSpPr>
            <a:spLocks noGrp="1"/>
          </p:cNvSpPr>
          <p:nvPr>
            <p:ph type="body" idx="10" hasCustomPrompt="1"/>
          </p:nvPr>
        </p:nvSpPr>
        <p:spPr>
          <a:xfrm>
            <a:off x="358659" y="5184468"/>
            <a:ext cx="2052270" cy="1487935"/>
          </a:xfrm>
        </p:spPr>
        <p:txBody>
          <a:bodyPr/>
          <a:lstStyle>
            <a:lvl1pPr marL="0" indent="0" algn="ctr">
              <a:lnSpc>
                <a:spcPct val="150000"/>
              </a:lnSpc>
              <a:buNone/>
              <a:defRPr sz="14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7" name="Title 15">
            <a:extLst>
              <a:ext uri="{FF2B5EF4-FFF2-40B4-BE49-F238E27FC236}">
                <a16:creationId xmlns:a16="http://schemas.microsoft.com/office/drawing/2014/main" id="{97B98834-8719-224F-9B4A-18EE9B84809D}"/>
              </a:ext>
            </a:extLst>
          </p:cNvPr>
          <p:cNvSpPr>
            <a:spLocks noGrp="1"/>
          </p:cNvSpPr>
          <p:nvPr>
            <p:ph type="title" hasCustomPrompt="1"/>
          </p:nvPr>
        </p:nvSpPr>
        <p:spPr>
          <a:xfrm rot="16200000">
            <a:off x="-892167" y="1517483"/>
            <a:ext cx="4553924" cy="2052267"/>
          </a:xfrm>
        </p:spPr>
        <p:txBody>
          <a:bodyPr anchor="ctr" anchorCtr="0">
            <a:normAutofit/>
          </a:bodyPr>
          <a:lstStyle>
            <a:lvl1pPr algn="r">
              <a:defRPr sz="7200" b="1">
                <a:solidFill>
                  <a:schemeClr val="tx1"/>
                </a:solidFill>
                <a:latin typeface="+mn-lt"/>
              </a:defRPr>
            </a:lvl1pPr>
          </a:lstStyle>
          <a:p>
            <a:r>
              <a:rPr lang="en-US" dirty="0"/>
              <a:t>CLICK TO EDIT MASTER TITLE STYLE</a:t>
            </a:r>
          </a:p>
        </p:txBody>
      </p:sp>
      <p:cxnSp>
        <p:nvCxnSpPr>
          <p:cNvPr id="18" name="Straight Connector 17">
            <a:extLst>
              <a:ext uri="{FF2B5EF4-FFF2-40B4-BE49-F238E27FC236}">
                <a16:creationId xmlns:a16="http://schemas.microsoft.com/office/drawing/2014/main" id="{2F8F2A3D-653C-B845-A9B1-AD295B99A7D6}"/>
              </a:ext>
            </a:extLst>
          </p:cNvPr>
          <p:cNvCxnSpPr>
            <a:cxnSpLocks/>
          </p:cNvCxnSpPr>
          <p:nvPr userDrawn="1"/>
        </p:nvCxnSpPr>
        <p:spPr>
          <a:xfrm>
            <a:off x="0" y="5002523"/>
            <a:ext cx="24109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B646D1E8-30BD-494A-848C-7200F88B462D}"/>
              </a:ext>
            </a:extLst>
          </p:cNvPr>
          <p:cNvSpPr>
            <a:spLocks noGrp="1"/>
          </p:cNvSpPr>
          <p:nvPr userDrawn="1">
            <p:ph sz="half" idx="1" hasCustomPrompt="1"/>
          </p:nvPr>
        </p:nvSpPr>
        <p:spPr>
          <a:xfrm>
            <a:off x="3045041" y="266653"/>
            <a:ext cx="8308759" cy="6405749"/>
          </a:xfrm>
        </p:spPr>
        <p:txBody>
          <a:bodyPr vert="horz" lIns="0" tIns="91440" rIns="0" bIns="45720" rtlCol="0">
            <a:normAutofit/>
          </a:bodyPr>
          <a:lstStyle>
            <a:lvl1pPr>
              <a:lnSpc>
                <a:spcPct val="150000"/>
              </a:lnSpc>
              <a:defRPr lang="en-US" sz="2400">
                <a:solidFill>
                  <a:schemeClr val="tx1"/>
                </a:solidFill>
              </a:defRPr>
            </a:lvl1pPr>
            <a:lvl2pPr>
              <a:lnSpc>
                <a:spcPct val="150000"/>
              </a:lnSpc>
              <a:defRPr lang="en-US" sz="2000">
                <a:solidFill>
                  <a:schemeClr val="tx1"/>
                </a:solidFill>
              </a:defRPr>
            </a:lvl2pPr>
            <a:lvl3pPr>
              <a:lnSpc>
                <a:spcPct val="150000"/>
              </a:lnSpc>
              <a:defRPr lang="en-US" sz="1800">
                <a:solidFill>
                  <a:schemeClr val="tx1"/>
                </a:solidFill>
              </a:defRPr>
            </a:lvl3pPr>
            <a:lvl4pPr>
              <a:lnSpc>
                <a:spcPct val="150000"/>
              </a:lnSpc>
              <a:defRPr lang="en-US" sz="1600">
                <a:solidFill>
                  <a:schemeClr val="tx1"/>
                </a:solidFill>
              </a:defRPr>
            </a:lvl4pPr>
            <a:lvl5pPr>
              <a:lnSpc>
                <a:spcPct val="150000"/>
              </a:lnSpc>
              <a:defRPr lang="en-US" sz="16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279074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endParaRPr lang="en-GB"/>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Your Footer Here</a:t>
            </a: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809C5-EAA0-BC41-804F-8C0058248A03}" type="slidenum">
              <a:rPr lang="en-GB" smtClean="0"/>
              <a:t>‹#›</a:t>
            </a:fld>
            <a:endParaRPr lang="en-GB"/>
          </a:p>
        </p:txBody>
      </p:sp>
      <p:sp>
        <p:nvSpPr>
          <p:cNvPr id="7" name="Rectangle 6">
            <a:extLst>
              <a:ext uri="{FF2B5EF4-FFF2-40B4-BE49-F238E27FC236}">
                <a16:creationId xmlns:a16="http://schemas.microsoft.com/office/drawing/2014/main" id="{7BADF6B1-4727-F24C-919A-C94426659708}"/>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3197120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870" r:id="rId3"/>
    <p:sldLayoutId id="2147483875" r:id="rId4"/>
    <p:sldLayoutId id="2147483753" r:id="rId5"/>
    <p:sldLayoutId id="2147483872" r:id="rId6"/>
    <p:sldLayoutId id="2147483871" r:id="rId7"/>
    <p:sldLayoutId id="2147483754" r:id="rId8"/>
    <p:sldLayoutId id="2147483873" r:id="rId9"/>
    <p:sldLayoutId id="2147483874" r:id="rId10"/>
    <p:sldLayoutId id="2147483883" r:id="rId11"/>
    <p:sldLayoutId id="2147483884" r:id="rId12"/>
    <p:sldLayoutId id="2147483755" r:id="rId13"/>
    <p:sldLayoutId id="2147483877" r:id="rId14"/>
    <p:sldLayoutId id="2147483765" r:id="rId15"/>
    <p:sldLayoutId id="2147483876" r:id="rId16"/>
    <p:sldLayoutId id="2147483879" r:id="rId17"/>
    <p:sldLayoutId id="2147483878" r:id="rId18"/>
    <p:sldLayoutId id="2147483880" r:id="rId19"/>
    <p:sldLayoutId id="2147483881" r:id="rId20"/>
    <p:sldLayoutId id="2147483882" r:id="rId21"/>
    <p:sldLayoutId id="2147483745" r:id="rId22"/>
    <p:sldLayoutId id="2147483746" r:id="rId23"/>
    <p:sldLayoutId id="2147483747" r:id="rId24"/>
  </p:sldLayoutIdLst>
  <p:hf hdr="0"/>
  <p:txStyles>
    <p:titleStyle>
      <a:lvl1pPr algn="l" defTabSz="914377"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2" y="341037"/>
            <a:ext cx="2914141" cy="804743"/>
          </a:xfrm>
          <a:prstGeom prst="rect">
            <a:avLst/>
          </a:prstGeom>
        </p:spPr>
      </p:pic>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creative templates, charts, diagrams and maps for your outstanding presentations</a:t>
            </a:r>
          </a:p>
        </p:txBody>
      </p:sp>
    </p:spTree>
    <p:extLst>
      <p:ext uri="{BB962C8B-B14F-4D97-AF65-F5344CB8AC3E}">
        <p14:creationId xmlns:p14="http://schemas.microsoft.com/office/powerpoint/2010/main" val="174879219"/>
      </p:ext>
    </p:extLst>
  </p:cSld>
  <p:clrMap bg1="lt1" tx1="dk1" bg2="lt2" tx2="dk2" accent1="accent1" accent2="accent2" accent3="accent3" accent4="accent4" accent5="accent5" accent6="accent6" hlink="hlink" folHlink="folHlink"/>
  <p:sldLayoutIdLst>
    <p:sldLayoutId id="2147483869" r:id="rId1"/>
  </p:sldLayoutIdLst>
  <p:hf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3C7DFC08-FF99-8249-BC2A-A18F21DE7D8B}"/>
              </a:ext>
            </a:extLst>
          </p:cNvPr>
          <p:cNvSpPr>
            <a:spLocks noGrp="1"/>
          </p:cNvSpPr>
          <p:nvPr>
            <p:ph type="body" idx="10"/>
          </p:nvPr>
        </p:nvSpPr>
        <p:spPr/>
        <p:txBody>
          <a:bodyPr>
            <a:normAutofit fontScale="85000" lnSpcReduction="10000"/>
          </a:bodyPr>
          <a:lstStyle/>
          <a:p>
            <a:pPr algn="r">
              <a:lnSpc>
                <a:spcPct val="150000"/>
              </a:lnSpc>
            </a:pPr>
            <a:r>
              <a:rPr lang="ru-RU" noProof="1"/>
              <a:t>Проектная команда: Рабинович Игорь Андреевич</a:t>
            </a:r>
          </a:p>
          <a:p>
            <a:pPr algn="r">
              <a:lnSpc>
                <a:spcPct val="150000"/>
              </a:lnSpc>
            </a:pPr>
            <a:r>
              <a:rPr lang="ru-RU" noProof="1"/>
              <a:t>Наставник: Бушенёв Игорь Владимирович</a:t>
            </a:r>
            <a:endParaRPr lang="en-US" noProof="1"/>
          </a:p>
        </p:txBody>
      </p:sp>
      <p:pic>
        <p:nvPicPr>
          <p:cNvPr id="10" name="Рисунок 9">
            <a:extLst>
              <a:ext uri="{FF2B5EF4-FFF2-40B4-BE49-F238E27FC236}">
                <a16:creationId xmlns:a16="http://schemas.microsoft.com/office/drawing/2014/main" id="{00B2EADE-497A-4C08-B7EC-E712F482064F}"/>
              </a:ext>
            </a:extLst>
          </p:cNvPr>
          <p:cNvPicPr>
            <a:picLocks noGrp="1" noChangeAspect="1"/>
          </p:cNvPicPr>
          <p:nvPr>
            <p:ph type="pic" sz="quarter" idx="11"/>
          </p:nvPr>
        </p:nvPicPr>
        <p:blipFill rotWithShape="1">
          <a:blip r:embed="rId3"/>
          <a:srcRect t="916" b="916"/>
          <a:stretch/>
        </p:blipFill>
        <p:spPr>
          <a:xfrm>
            <a:off x="154226" y="148710"/>
            <a:ext cx="8879692" cy="3855468"/>
          </a:xfrm>
        </p:spPr>
      </p:pic>
      <p:sp>
        <p:nvSpPr>
          <p:cNvPr id="6" name="Title 5">
            <a:extLst>
              <a:ext uri="{FF2B5EF4-FFF2-40B4-BE49-F238E27FC236}">
                <a16:creationId xmlns:a16="http://schemas.microsoft.com/office/drawing/2014/main" id="{9221151D-64CB-BA4A-8FB2-B8A6B438AA47}"/>
              </a:ext>
            </a:extLst>
          </p:cNvPr>
          <p:cNvSpPr>
            <a:spLocks noGrp="1"/>
          </p:cNvSpPr>
          <p:nvPr>
            <p:ph type="title"/>
          </p:nvPr>
        </p:nvSpPr>
        <p:spPr>
          <a:xfrm>
            <a:off x="479393" y="5284632"/>
            <a:ext cx="8554525" cy="1387771"/>
          </a:xfrm>
        </p:spPr>
        <p:txBody>
          <a:bodyPr>
            <a:noAutofit/>
          </a:bodyPr>
          <a:lstStyle/>
          <a:p>
            <a:pPr algn="ctr"/>
            <a:r>
              <a:rPr lang="ru-RU" sz="5400" dirty="0"/>
              <a:t>Сайт для загрузки файлов программы "</a:t>
            </a:r>
            <a:r>
              <a:rPr lang="ru-RU" sz="5400" dirty="0" err="1"/>
              <a:t>OfWP</a:t>
            </a:r>
            <a:r>
              <a:rPr lang="ru-RU" sz="5400" dirty="0"/>
              <a:t>"</a:t>
            </a:r>
            <a:endParaRPr lang="en-US" sz="5400" dirty="0"/>
          </a:p>
        </p:txBody>
      </p:sp>
      <p:sp>
        <p:nvSpPr>
          <p:cNvPr id="43" name="Plus 42">
            <a:extLst>
              <a:ext uri="{FF2B5EF4-FFF2-40B4-BE49-F238E27FC236}">
                <a16:creationId xmlns:a16="http://schemas.microsoft.com/office/drawing/2014/main" id="{D5E1B35B-D0F7-4E47-9501-547947661F09}"/>
              </a:ext>
            </a:extLst>
          </p:cNvPr>
          <p:cNvSpPr/>
          <p:nvPr/>
        </p:nvSpPr>
        <p:spPr>
          <a:xfrm>
            <a:off x="8523772" y="4239538"/>
            <a:ext cx="1648287" cy="1648287"/>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25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8491C728-025F-B84B-ACF8-5A3F40CB6DC8}"/>
              </a:ext>
            </a:extLst>
          </p:cNvPr>
          <p:cNvSpPr>
            <a:spLocks noGrp="1"/>
          </p:cNvSpPr>
          <p:nvPr>
            <p:ph type="body" idx="10"/>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16C612A6-B6E7-F04B-ADBA-9575F8044093}"/>
              </a:ext>
            </a:extLst>
          </p:cNvPr>
          <p:cNvSpPr>
            <a:spLocks noGrp="1"/>
          </p:cNvSpPr>
          <p:nvPr>
            <p:ph type="title"/>
          </p:nvPr>
        </p:nvSpPr>
        <p:spPr/>
        <p:txBody>
          <a:bodyPr>
            <a:normAutofit/>
          </a:bodyPr>
          <a:lstStyle/>
          <a:p>
            <a:r>
              <a:rPr lang="en-US" dirty="0"/>
              <a:t>Title Here.</a:t>
            </a:r>
          </a:p>
        </p:txBody>
      </p:sp>
      <p:sp>
        <p:nvSpPr>
          <p:cNvPr id="5" name="Plus 4">
            <a:extLst>
              <a:ext uri="{FF2B5EF4-FFF2-40B4-BE49-F238E27FC236}">
                <a16:creationId xmlns:a16="http://schemas.microsoft.com/office/drawing/2014/main" id="{2DA63CBB-4AE7-A94B-8AA9-0C91A8AA85FE}"/>
              </a:ext>
            </a:extLst>
          </p:cNvPr>
          <p:cNvSpPr/>
          <p:nvPr/>
        </p:nvSpPr>
        <p:spPr>
          <a:xfrm>
            <a:off x="1860695" y="4421080"/>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C6EF1332-942E-4E40-9C81-5BCF96E0C048}"/>
              </a:ext>
            </a:extLst>
          </p:cNvPr>
          <p:cNvSpPr>
            <a:spLocks noGrp="1"/>
          </p:cNvSpPr>
          <p:nvPr>
            <p:ph sz="half" idx="1"/>
          </p:nvPr>
        </p:nvSpPr>
        <p:spPr/>
        <p:txBody>
          <a:bodyPr/>
          <a:lstStyle/>
          <a:p>
            <a:pPr>
              <a:lnSpc>
                <a:spcPct val="170000"/>
              </a:lnSpc>
            </a:pPr>
            <a:r>
              <a:rPr lang="en-US" noProof="1"/>
              <a:t>Lorem ipsum dolor sit amet, consectetur adipiscing elit. Quisque molestie pharetra purus, sit amet consequat ligula pulvinar eu. Etiam fringilla suscipit mi id mattis. Nullam nisl neque, elementum sit amet est cursus, tempor eleifend elit. Curabitur ut convallis mauris.</a:t>
            </a:r>
          </a:p>
          <a:p>
            <a:pPr>
              <a:lnSpc>
                <a:spcPct val="170000"/>
              </a:lnSpc>
            </a:pPr>
            <a:r>
              <a:rPr lang="en-US" noProof="1"/>
              <a:t>Aenean sit amet vulputate arcu. Nulla tempor maximus varius. Lorem ipsum dolor sit amet, consectetur adipiscing elit.</a:t>
            </a:r>
          </a:p>
          <a:p>
            <a:pPr>
              <a:lnSpc>
                <a:spcPct val="170000"/>
              </a:lnSpc>
            </a:pPr>
            <a:r>
              <a:rPr lang="en-US" noProof="1"/>
              <a:t>Curabitur ut lacus ultrices, feugiat mi vel, volutpat est. In interdum ipsum ut viverra finibus. Etiam imperdiet, libero nec.</a:t>
            </a:r>
          </a:p>
          <a:p>
            <a:pPr marL="0" indent="0">
              <a:buNone/>
            </a:pPr>
            <a:endParaRPr lang="en-US" noProof="1"/>
          </a:p>
        </p:txBody>
      </p:sp>
    </p:spTree>
    <p:extLst>
      <p:ext uri="{BB962C8B-B14F-4D97-AF65-F5344CB8AC3E}">
        <p14:creationId xmlns:p14="http://schemas.microsoft.com/office/powerpoint/2010/main" val="252749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8491C728-025F-B84B-ACF8-5A3F40CB6DC8}"/>
              </a:ext>
            </a:extLst>
          </p:cNvPr>
          <p:cNvSpPr>
            <a:spLocks noGrp="1"/>
          </p:cNvSpPr>
          <p:nvPr>
            <p:ph type="body" idx="10"/>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16C612A6-B6E7-F04B-ADBA-9575F8044093}"/>
              </a:ext>
            </a:extLst>
          </p:cNvPr>
          <p:cNvSpPr>
            <a:spLocks noGrp="1"/>
          </p:cNvSpPr>
          <p:nvPr>
            <p:ph type="title"/>
          </p:nvPr>
        </p:nvSpPr>
        <p:spPr/>
        <p:txBody>
          <a:bodyPr>
            <a:normAutofit/>
          </a:bodyPr>
          <a:lstStyle/>
          <a:p>
            <a:r>
              <a:rPr lang="en-US" dirty="0"/>
              <a:t>Title Here.</a:t>
            </a:r>
          </a:p>
        </p:txBody>
      </p:sp>
      <p:sp>
        <p:nvSpPr>
          <p:cNvPr id="5" name="Plus 4">
            <a:extLst>
              <a:ext uri="{FF2B5EF4-FFF2-40B4-BE49-F238E27FC236}">
                <a16:creationId xmlns:a16="http://schemas.microsoft.com/office/drawing/2014/main" id="{B139835A-07D4-834B-B5E0-1D0219C96102}"/>
              </a:ext>
            </a:extLst>
          </p:cNvPr>
          <p:cNvSpPr/>
          <p:nvPr/>
        </p:nvSpPr>
        <p:spPr>
          <a:xfrm>
            <a:off x="1860695" y="4421080"/>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0F30CEC2-01F1-4374-9221-6A03FE0682C4}"/>
              </a:ext>
            </a:extLst>
          </p:cNvPr>
          <p:cNvSpPr>
            <a:spLocks noGrp="1"/>
          </p:cNvSpPr>
          <p:nvPr>
            <p:ph sz="half" idx="1"/>
          </p:nvPr>
        </p:nvSpPr>
        <p:spPr/>
        <p:txBody>
          <a:bodyPr/>
          <a:lstStyle/>
          <a:p>
            <a:pPr>
              <a:lnSpc>
                <a:spcPct val="170000"/>
              </a:lnSpc>
            </a:pPr>
            <a:r>
              <a:rPr lang="en-US" noProof="1"/>
              <a:t>Lorem ipsum dolor sit amet, consectetur adipiscing elit. Quisque molestie pharetra purus, sit amet consequat ligula pulvinar eu. Etiam fringilla suscipit mi id mattis. Nullam nisl neque, elementum sit amet est cursus, tempor eleifend elit. Curabitur ut convallis mauris.</a:t>
            </a:r>
          </a:p>
          <a:p>
            <a:pPr>
              <a:lnSpc>
                <a:spcPct val="170000"/>
              </a:lnSpc>
            </a:pPr>
            <a:r>
              <a:rPr lang="en-US" noProof="1"/>
              <a:t>Aenean sit amet vulputate arcu. Nulla tempor maximus varius. Lorem ipsum dolor sit amet, consectetur adipiscing elit.</a:t>
            </a:r>
          </a:p>
          <a:p>
            <a:pPr>
              <a:lnSpc>
                <a:spcPct val="170000"/>
              </a:lnSpc>
            </a:pPr>
            <a:r>
              <a:rPr lang="en-US" noProof="1"/>
              <a:t>Curabitur ut lacus ultrices, feugiat mi vel, volutpat est. In interdum ipsum ut viverra finibus. Etiam imperdiet, libero nec.</a:t>
            </a:r>
          </a:p>
        </p:txBody>
      </p:sp>
    </p:spTree>
    <p:extLst>
      <p:ext uri="{BB962C8B-B14F-4D97-AF65-F5344CB8AC3E}">
        <p14:creationId xmlns:p14="http://schemas.microsoft.com/office/powerpoint/2010/main" val="427094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12A6-B6E7-F04B-ADBA-9575F8044093}"/>
              </a:ext>
            </a:extLst>
          </p:cNvPr>
          <p:cNvSpPr>
            <a:spLocks noGrp="1"/>
          </p:cNvSpPr>
          <p:nvPr>
            <p:ph type="title"/>
          </p:nvPr>
        </p:nvSpPr>
        <p:spPr>
          <a:xfrm>
            <a:off x="358659" y="266654"/>
            <a:ext cx="5508970" cy="1326476"/>
          </a:xfrm>
        </p:spPr>
        <p:txBody>
          <a:bodyPr>
            <a:normAutofit/>
          </a:bodyPr>
          <a:lstStyle/>
          <a:p>
            <a:r>
              <a:rPr lang="en-US" dirty="0"/>
              <a:t>Title Here.</a:t>
            </a:r>
          </a:p>
        </p:txBody>
      </p:sp>
      <p:sp>
        <p:nvSpPr>
          <p:cNvPr id="3" name="Content Placeholder 2">
            <a:extLst>
              <a:ext uri="{FF2B5EF4-FFF2-40B4-BE49-F238E27FC236}">
                <a16:creationId xmlns:a16="http://schemas.microsoft.com/office/drawing/2014/main" id="{173D3B53-5EF5-8E49-89B6-4039B06FA4DB}"/>
              </a:ext>
            </a:extLst>
          </p:cNvPr>
          <p:cNvSpPr>
            <a:spLocks noGrp="1"/>
          </p:cNvSpPr>
          <p:nvPr>
            <p:ph sz="half" idx="1"/>
          </p:nvPr>
        </p:nvSpPr>
        <p:spPr>
          <a:xfrm>
            <a:off x="6457950" y="266700"/>
            <a:ext cx="5375275" cy="6405563"/>
          </a:xfrm>
        </p:spPr>
        <p:txBody>
          <a:bodyPr>
            <a:normAutofit fontScale="85000" lnSpcReduction="10000"/>
          </a:bodyPr>
          <a:lstStyle/>
          <a:p>
            <a:pPr>
              <a:lnSpc>
                <a:spcPct val="170000"/>
              </a:lnSpc>
            </a:pPr>
            <a:r>
              <a:rPr lang="en-US" noProof="1"/>
              <a:t>Lorem ipsum dolor sit amet, consectetur adipiscing elit. Quisque molestie pharetra purus, sit amet consequat ligula pulvinar eu. Etiam fringilla suscipit mi id mattis. Nullam nisl neque, elementum sit amet est cursus, tempor eleifend elit. Curabitur ut convallis mauris.</a:t>
            </a:r>
          </a:p>
          <a:p>
            <a:pPr>
              <a:lnSpc>
                <a:spcPct val="170000"/>
              </a:lnSpc>
            </a:pPr>
            <a:r>
              <a:rPr lang="en-US" noProof="1"/>
              <a:t>Aenean sit amet vulputate arcu. Nulla tempor maximus varius. Lorem ipsum dolor sit amet, consectetur adipiscing elit.</a:t>
            </a:r>
          </a:p>
          <a:p>
            <a:pPr>
              <a:lnSpc>
                <a:spcPct val="170000"/>
              </a:lnSpc>
            </a:pPr>
            <a:r>
              <a:rPr lang="en-US" noProof="1"/>
              <a:t>Curabitur ut lacus ultrices, feugiat mi vel, volutpat est. In interdum ipsum ut viverra finibus. Etiam imperdiet, libero nec.</a:t>
            </a:r>
          </a:p>
        </p:txBody>
      </p:sp>
      <p:sp>
        <p:nvSpPr>
          <p:cNvPr id="13" name="Text Placeholder 12">
            <a:extLst>
              <a:ext uri="{FF2B5EF4-FFF2-40B4-BE49-F238E27FC236}">
                <a16:creationId xmlns:a16="http://schemas.microsoft.com/office/drawing/2014/main" id="{8491C728-025F-B84B-ACF8-5A3F40CB6DC8}"/>
              </a:ext>
            </a:extLst>
          </p:cNvPr>
          <p:cNvSpPr>
            <a:spLocks noGrp="1"/>
          </p:cNvSpPr>
          <p:nvPr>
            <p:ph sz="half" idx="10"/>
          </p:nvPr>
        </p:nvSpPr>
        <p:spPr>
          <a:xfrm>
            <a:off x="358659" y="1772239"/>
            <a:ext cx="5508970" cy="4900163"/>
          </a:xfrm>
        </p:spPr>
        <p:txBody>
          <a:bodyPr>
            <a:normAutofit fontScale="85000" lnSpcReduction="20000"/>
          </a:bodyPr>
          <a:lstStyle/>
          <a:p>
            <a:r>
              <a:rPr lang="en-US" noProof="1"/>
              <a:t>Curabitur ut lacus ultrices, feugiat mi vel, volutpat est. In interdum ipsum ut viverra finibus. Etiam imperdiet, libero nec faucibus bibendum, libero turpis molesti augue, in blandit mauris magna vel erat.</a:t>
            </a:r>
          </a:p>
          <a:p>
            <a:r>
              <a:rPr lang="en-US" noProof="1"/>
              <a:t>Nunc nunc ante, ullamcorper sit amet bibendum a, congue sed velit. Class aptent taciti sociosqu ad litora torquent per conubia nostra, per inceptos himenaeos. Orci varius natoque penatibus et magnis dis parturient montes, nascetur ridiculus mus. Integer vel aliquam.</a:t>
            </a:r>
          </a:p>
        </p:txBody>
      </p:sp>
      <p:sp>
        <p:nvSpPr>
          <p:cNvPr id="6" name="Plus 5">
            <a:extLst>
              <a:ext uri="{FF2B5EF4-FFF2-40B4-BE49-F238E27FC236}">
                <a16:creationId xmlns:a16="http://schemas.microsoft.com/office/drawing/2014/main" id="{EE845A15-40DF-B444-A79D-B614ED4A6B1C}"/>
              </a:ext>
            </a:extLst>
          </p:cNvPr>
          <p:cNvSpPr/>
          <p:nvPr/>
        </p:nvSpPr>
        <p:spPr>
          <a:xfrm>
            <a:off x="5598186" y="1095316"/>
            <a:ext cx="995627" cy="995627"/>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82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12A6-B6E7-F04B-ADBA-9575F8044093}"/>
              </a:ext>
            </a:extLst>
          </p:cNvPr>
          <p:cNvSpPr>
            <a:spLocks noGrp="1"/>
          </p:cNvSpPr>
          <p:nvPr>
            <p:ph type="title"/>
          </p:nvPr>
        </p:nvSpPr>
        <p:spPr>
          <a:xfrm>
            <a:off x="5524107" y="266654"/>
            <a:ext cx="6278252" cy="1326476"/>
          </a:xfrm>
        </p:spPr>
        <p:txBody>
          <a:bodyPr>
            <a:normAutofit/>
          </a:bodyPr>
          <a:lstStyle/>
          <a:p>
            <a:r>
              <a:rPr lang="en-US"/>
              <a:t>Title Here.</a:t>
            </a:r>
            <a:endParaRPr lang="en-US" dirty="0"/>
          </a:p>
        </p:txBody>
      </p:sp>
      <p:sp>
        <p:nvSpPr>
          <p:cNvPr id="3" name="Content Placeholder 2">
            <a:extLst>
              <a:ext uri="{FF2B5EF4-FFF2-40B4-BE49-F238E27FC236}">
                <a16:creationId xmlns:a16="http://schemas.microsoft.com/office/drawing/2014/main" id="{173D3B53-5EF5-8E49-89B6-4039B06FA4DB}"/>
              </a:ext>
            </a:extLst>
          </p:cNvPr>
          <p:cNvSpPr>
            <a:spLocks noGrp="1"/>
          </p:cNvSpPr>
          <p:nvPr>
            <p:ph sz="half" idx="10"/>
          </p:nvPr>
        </p:nvSpPr>
        <p:spPr>
          <a:xfrm>
            <a:off x="358659" y="2516956"/>
            <a:ext cx="11443700" cy="4155445"/>
          </a:xfrm>
        </p:spPr>
        <p:txBody>
          <a:bodyPr>
            <a:normAutofit fontScale="92500" lnSpcReduction="10000"/>
          </a:bodyPr>
          <a:lstStyle/>
          <a:p>
            <a:r>
              <a:rPr lang="en-US" noProof="1"/>
              <a:t>Lorem ipsum dolor sit amet, consectetur adipiscing elit. Quisque molestie pharetra purus, sit amet consequat ligula pulvinar eu. Etiam fringilla suscipit mi id mattis. Nullam nisl neque, elementum sit amet est cursus, tempor eleifend elit. Curabitur ut convallis mauris. Aenean sit amet vulputate arcu. Nulla tempor maximus varius. Lorem ipsum dolor sit amet, consectetur adipiscing elit.</a:t>
            </a:r>
          </a:p>
          <a:p>
            <a:r>
              <a:rPr lang="en-US" noProof="1"/>
              <a:t>Curabitur ut lacus ultrices, feugiat mi vel, volutpat est. In interdum ipsum ut viverra finibus. Etiam imperdiet, libero nec faucibus bibendum, libero turpis molestie augue, in blandit mauris magna vel erat. Nunc nunc ante, ullamcorper sit amet bibendum a, congue sed velit. Class aptent taciti sociosqu ad litora torquent per conubia nostra, per inceptos himenaeos. Orci varius natoque.</a:t>
            </a:r>
          </a:p>
        </p:txBody>
      </p:sp>
      <p:sp>
        <p:nvSpPr>
          <p:cNvPr id="15" name="Picture Placeholder 14">
            <a:extLst>
              <a:ext uri="{FF2B5EF4-FFF2-40B4-BE49-F238E27FC236}">
                <a16:creationId xmlns:a16="http://schemas.microsoft.com/office/drawing/2014/main" id="{EF6D1590-301C-1143-A1AB-991EA4FF3F2E}"/>
              </a:ext>
            </a:extLst>
          </p:cNvPr>
          <p:cNvSpPr>
            <a:spLocks noGrp="1"/>
          </p:cNvSpPr>
          <p:nvPr>
            <p:ph type="pic" sz="quarter" idx="11"/>
          </p:nvPr>
        </p:nvSpPr>
        <p:spPr/>
      </p:sp>
      <p:sp>
        <p:nvSpPr>
          <p:cNvPr id="6" name="Plus 5">
            <a:extLst>
              <a:ext uri="{FF2B5EF4-FFF2-40B4-BE49-F238E27FC236}">
                <a16:creationId xmlns:a16="http://schemas.microsoft.com/office/drawing/2014/main" id="{EE845A15-40DF-B444-A79D-B614ED4A6B1C}"/>
              </a:ext>
            </a:extLst>
          </p:cNvPr>
          <p:cNvSpPr/>
          <p:nvPr/>
        </p:nvSpPr>
        <p:spPr>
          <a:xfrm>
            <a:off x="4620750" y="1013488"/>
            <a:ext cx="1315375" cy="1315375"/>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6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5B9DE3-AAE2-FE43-9B60-03DFF3F106A5}"/>
              </a:ext>
            </a:extLst>
          </p:cNvPr>
          <p:cNvSpPr>
            <a:spLocks noGrp="1"/>
          </p:cNvSpPr>
          <p:nvPr>
            <p:ph type="body" idx="1"/>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0D330944-714F-BA44-A51A-F271EDF67D5A}"/>
              </a:ext>
            </a:extLst>
          </p:cNvPr>
          <p:cNvSpPr>
            <a:spLocks noGrp="1"/>
          </p:cNvSpPr>
          <p:nvPr>
            <p:ph type="title"/>
          </p:nvPr>
        </p:nvSpPr>
        <p:spPr/>
        <p:txBody>
          <a:bodyPr>
            <a:normAutofit/>
          </a:bodyPr>
          <a:lstStyle/>
          <a:p>
            <a:r>
              <a:rPr lang="en-US" dirty="0"/>
              <a:t>About.</a:t>
            </a:r>
          </a:p>
        </p:txBody>
      </p:sp>
      <p:sp>
        <p:nvSpPr>
          <p:cNvPr id="3" name="Picture Placeholder 2">
            <a:extLst>
              <a:ext uri="{FF2B5EF4-FFF2-40B4-BE49-F238E27FC236}">
                <a16:creationId xmlns:a16="http://schemas.microsoft.com/office/drawing/2014/main" id="{7CFD75AB-25D7-0A4E-A015-A5BD64CFE938}"/>
              </a:ext>
            </a:extLst>
          </p:cNvPr>
          <p:cNvSpPr>
            <a:spLocks noGrp="1"/>
          </p:cNvSpPr>
          <p:nvPr>
            <p:ph type="pic" sz="quarter" idx="30"/>
          </p:nvPr>
        </p:nvSpPr>
        <p:spPr/>
      </p:sp>
      <p:sp>
        <p:nvSpPr>
          <p:cNvPr id="27" name="Text Placeholder 26">
            <a:extLst>
              <a:ext uri="{FF2B5EF4-FFF2-40B4-BE49-F238E27FC236}">
                <a16:creationId xmlns:a16="http://schemas.microsoft.com/office/drawing/2014/main" id="{4B6C6632-A0EE-0E4E-BD5F-757A6CBA92B0}"/>
              </a:ext>
            </a:extLst>
          </p:cNvPr>
          <p:cNvSpPr>
            <a:spLocks noGrp="1"/>
          </p:cNvSpPr>
          <p:nvPr>
            <p:ph type="body" sz="quarter" idx="28"/>
          </p:nvPr>
        </p:nvSpPr>
        <p:spPr/>
        <p:txBody>
          <a:bodyPr>
            <a:normAutofit fontScale="85000" lnSpcReduction="10000"/>
          </a:bodyPr>
          <a:lstStyle/>
          <a:p>
            <a:pPr>
              <a:lnSpc>
                <a:spcPct val="170000"/>
              </a:lnSpc>
            </a:pPr>
            <a:r>
              <a:rPr lang="en-US" noProof="1"/>
              <a:t>Curabitur ut lacus ultrices, feugiat mi vel, volutpat est. In interdum ipsum ut viverra finibus. Etiam imperdiet, libero nec faucibus bibendum, libero turpis molestie augue, in blandit mauris magna vel erat. Nunc nunc ante, ullamcorper sit amet bibendum a, congue sed velit. Class aptent taciti sociosqu ad litora torquent per conubia nostra, per inceptos himenaeos. Orci varius natoque penatibus et magnis dis parturient montes, nascetur ridiculus mus. Integer vel.</a:t>
            </a:r>
          </a:p>
        </p:txBody>
      </p:sp>
      <p:sp>
        <p:nvSpPr>
          <p:cNvPr id="24" name="Text Placeholder 23">
            <a:extLst>
              <a:ext uri="{FF2B5EF4-FFF2-40B4-BE49-F238E27FC236}">
                <a16:creationId xmlns:a16="http://schemas.microsoft.com/office/drawing/2014/main" id="{B900BBF6-9CB6-DC4C-9FE2-9A9516FE50FD}"/>
              </a:ext>
            </a:extLst>
          </p:cNvPr>
          <p:cNvSpPr>
            <a:spLocks noGrp="1"/>
          </p:cNvSpPr>
          <p:nvPr>
            <p:ph type="body" sz="quarter" idx="31"/>
          </p:nvPr>
        </p:nvSpPr>
        <p:spPr/>
        <p:txBody>
          <a:bodyPr>
            <a:normAutofit/>
          </a:bodyPr>
          <a:lstStyle/>
          <a:p>
            <a:r>
              <a:rPr lang="en-US" noProof="1"/>
              <a:t>Lorem ipsum Dolor</a:t>
            </a:r>
          </a:p>
        </p:txBody>
      </p:sp>
      <p:sp>
        <p:nvSpPr>
          <p:cNvPr id="5" name="Picture Placeholder 4">
            <a:extLst>
              <a:ext uri="{FF2B5EF4-FFF2-40B4-BE49-F238E27FC236}">
                <a16:creationId xmlns:a16="http://schemas.microsoft.com/office/drawing/2014/main" id="{53A191F9-176C-5040-B97F-7136B5BB91A4}"/>
              </a:ext>
            </a:extLst>
          </p:cNvPr>
          <p:cNvSpPr>
            <a:spLocks noGrp="1"/>
          </p:cNvSpPr>
          <p:nvPr>
            <p:ph type="pic" sz="quarter" idx="32"/>
          </p:nvPr>
        </p:nvSpPr>
        <p:spPr/>
      </p:sp>
      <p:sp>
        <p:nvSpPr>
          <p:cNvPr id="25" name="Text Placeholder 24">
            <a:extLst>
              <a:ext uri="{FF2B5EF4-FFF2-40B4-BE49-F238E27FC236}">
                <a16:creationId xmlns:a16="http://schemas.microsoft.com/office/drawing/2014/main" id="{87881ECC-D812-A644-A821-36870ECA74CF}"/>
              </a:ext>
            </a:extLst>
          </p:cNvPr>
          <p:cNvSpPr>
            <a:spLocks noGrp="1"/>
          </p:cNvSpPr>
          <p:nvPr>
            <p:ph type="body" sz="quarter" idx="33"/>
          </p:nvPr>
        </p:nvSpPr>
        <p:spPr/>
        <p:txBody>
          <a:bodyPr>
            <a:normAutofit fontScale="85000" lnSpcReduction="10000"/>
          </a:bodyPr>
          <a:lstStyle/>
          <a:p>
            <a:pPr>
              <a:lnSpc>
                <a:spcPct val="170000"/>
              </a:lnSpc>
            </a:pPr>
            <a:r>
              <a:rPr lang="en-US" noProof="1"/>
              <a:t>Curabitur ut lacus ultrices, feugiat mi vel, volutpat est. In interdum ipsum ut viverra finibus. Etiam imperdiet, libero nec faucibus bibendum, libero turpis molestie augue, in blandit mauris magna vel erat. Nunc nunc ante, ullamcorper sit amet bibendum a, congue sed velit. Class aptent taciti sociosqu ad litora torquent per conubia nostra, per inceptos himenaeos. Orci varius natoque penatibus et magnis dis parturient montes, nascetur ridiculus mus. Integer vel.</a:t>
            </a:r>
          </a:p>
        </p:txBody>
      </p:sp>
      <p:sp>
        <p:nvSpPr>
          <p:cNvPr id="6" name="Text Placeholder 5">
            <a:extLst>
              <a:ext uri="{FF2B5EF4-FFF2-40B4-BE49-F238E27FC236}">
                <a16:creationId xmlns:a16="http://schemas.microsoft.com/office/drawing/2014/main" id="{0DAFE4EC-8156-2C48-BFB5-B684AD3B47CA}"/>
              </a:ext>
            </a:extLst>
          </p:cNvPr>
          <p:cNvSpPr>
            <a:spLocks noGrp="1"/>
          </p:cNvSpPr>
          <p:nvPr>
            <p:ph type="body" sz="quarter" idx="34"/>
          </p:nvPr>
        </p:nvSpPr>
        <p:spPr/>
        <p:txBody>
          <a:bodyPr/>
          <a:lstStyle/>
          <a:p>
            <a:r>
              <a:rPr lang="en-US" dirty="0"/>
              <a:t>Lorem Ipsum Dolor</a:t>
            </a:r>
          </a:p>
        </p:txBody>
      </p:sp>
      <p:sp>
        <p:nvSpPr>
          <p:cNvPr id="13" name="Plus 12">
            <a:extLst>
              <a:ext uri="{FF2B5EF4-FFF2-40B4-BE49-F238E27FC236}">
                <a16:creationId xmlns:a16="http://schemas.microsoft.com/office/drawing/2014/main" id="{0EDC3854-3713-EE4A-8523-91E8B1DC7CF2}"/>
              </a:ext>
            </a:extLst>
          </p:cNvPr>
          <p:cNvSpPr/>
          <p:nvPr/>
        </p:nvSpPr>
        <p:spPr>
          <a:xfrm>
            <a:off x="4247027" y="714147"/>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lus 13">
            <a:extLst>
              <a:ext uri="{FF2B5EF4-FFF2-40B4-BE49-F238E27FC236}">
                <a16:creationId xmlns:a16="http://schemas.microsoft.com/office/drawing/2014/main" id="{0BCDA975-9118-4049-8AB4-6FFAFBAE9D37}"/>
              </a:ext>
            </a:extLst>
          </p:cNvPr>
          <p:cNvSpPr/>
          <p:nvPr/>
        </p:nvSpPr>
        <p:spPr>
          <a:xfrm>
            <a:off x="9498876" y="4959723"/>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814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5B9DE3-AAE2-FE43-9B60-03DFF3F106A5}"/>
              </a:ext>
            </a:extLst>
          </p:cNvPr>
          <p:cNvSpPr>
            <a:spLocks noGrp="1"/>
          </p:cNvSpPr>
          <p:nvPr>
            <p:ph type="body" idx="1"/>
          </p:nvPr>
        </p:nvSpPr>
        <p:spPr>
          <a:xfrm>
            <a:off x="358775" y="5184775"/>
            <a:ext cx="2052638" cy="1487488"/>
          </a:xfrm>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0D330944-714F-BA44-A51A-F271EDF67D5A}"/>
              </a:ext>
            </a:extLst>
          </p:cNvPr>
          <p:cNvSpPr>
            <a:spLocks noGrp="1"/>
          </p:cNvSpPr>
          <p:nvPr>
            <p:ph type="title"/>
          </p:nvPr>
        </p:nvSpPr>
        <p:spPr>
          <a:xfrm rot="16200000">
            <a:off x="-892175" y="1517650"/>
            <a:ext cx="4554538" cy="2052638"/>
          </a:xfrm>
        </p:spPr>
        <p:txBody>
          <a:bodyPr>
            <a:normAutofit/>
          </a:bodyPr>
          <a:lstStyle/>
          <a:p>
            <a:r>
              <a:rPr lang="en-US" dirty="0"/>
              <a:t>Services.</a:t>
            </a:r>
          </a:p>
        </p:txBody>
      </p:sp>
      <p:sp>
        <p:nvSpPr>
          <p:cNvPr id="21" name="Picture Placeholder 20">
            <a:extLst>
              <a:ext uri="{FF2B5EF4-FFF2-40B4-BE49-F238E27FC236}">
                <a16:creationId xmlns:a16="http://schemas.microsoft.com/office/drawing/2014/main" id="{D20432A0-AC4B-AE47-8CC4-08219A50395B}"/>
              </a:ext>
            </a:extLst>
          </p:cNvPr>
          <p:cNvSpPr>
            <a:spLocks noGrp="1"/>
          </p:cNvSpPr>
          <p:nvPr>
            <p:ph type="pic" sz="quarter" idx="29"/>
          </p:nvPr>
        </p:nvSpPr>
        <p:spPr/>
      </p:sp>
      <p:sp>
        <p:nvSpPr>
          <p:cNvPr id="22" name="Picture Placeholder 21">
            <a:extLst>
              <a:ext uri="{FF2B5EF4-FFF2-40B4-BE49-F238E27FC236}">
                <a16:creationId xmlns:a16="http://schemas.microsoft.com/office/drawing/2014/main" id="{03D5721B-55BF-9A48-ADFC-71C6CB8BE71B}"/>
              </a:ext>
            </a:extLst>
          </p:cNvPr>
          <p:cNvSpPr>
            <a:spLocks noGrp="1"/>
          </p:cNvSpPr>
          <p:nvPr>
            <p:ph type="pic" sz="quarter" idx="30"/>
          </p:nvPr>
        </p:nvSpPr>
        <p:spPr/>
      </p:sp>
      <p:sp>
        <p:nvSpPr>
          <p:cNvPr id="23" name="Picture Placeholder 22">
            <a:extLst>
              <a:ext uri="{FF2B5EF4-FFF2-40B4-BE49-F238E27FC236}">
                <a16:creationId xmlns:a16="http://schemas.microsoft.com/office/drawing/2014/main" id="{2E77218E-E5B7-8844-850C-F13F170B542B}"/>
              </a:ext>
            </a:extLst>
          </p:cNvPr>
          <p:cNvSpPr>
            <a:spLocks noGrp="1"/>
          </p:cNvSpPr>
          <p:nvPr>
            <p:ph type="pic" sz="quarter" idx="31"/>
          </p:nvPr>
        </p:nvSpPr>
        <p:spPr/>
      </p:sp>
      <p:sp>
        <p:nvSpPr>
          <p:cNvPr id="24" name="Text Placeholder 23">
            <a:extLst>
              <a:ext uri="{FF2B5EF4-FFF2-40B4-BE49-F238E27FC236}">
                <a16:creationId xmlns:a16="http://schemas.microsoft.com/office/drawing/2014/main" id="{B900BBF6-9CB6-DC4C-9FE2-9A9516FE50FD}"/>
              </a:ext>
            </a:extLst>
          </p:cNvPr>
          <p:cNvSpPr>
            <a:spLocks noGrp="1"/>
          </p:cNvSpPr>
          <p:nvPr>
            <p:ph type="body" sz="quarter" idx="32"/>
          </p:nvPr>
        </p:nvSpPr>
        <p:spPr/>
        <p:txBody>
          <a:bodyPr>
            <a:normAutofit/>
          </a:bodyPr>
          <a:lstStyle/>
          <a:p>
            <a:r>
              <a:rPr lang="en-US" noProof="1"/>
              <a:t>Lorem ipsum dolor sit amet, nibh est. A magna maecenas, quam magna nec quis, lorem nunc. </a:t>
            </a:r>
          </a:p>
        </p:txBody>
      </p:sp>
      <p:sp>
        <p:nvSpPr>
          <p:cNvPr id="25" name="Text Placeholder 24">
            <a:extLst>
              <a:ext uri="{FF2B5EF4-FFF2-40B4-BE49-F238E27FC236}">
                <a16:creationId xmlns:a16="http://schemas.microsoft.com/office/drawing/2014/main" id="{87881ECC-D812-A644-A821-36870ECA74CF}"/>
              </a:ext>
            </a:extLst>
          </p:cNvPr>
          <p:cNvSpPr>
            <a:spLocks noGrp="1"/>
          </p:cNvSpPr>
          <p:nvPr>
            <p:ph type="body" sz="quarter" idx="33"/>
          </p:nvPr>
        </p:nvSpPr>
        <p:spPr/>
        <p:txBody>
          <a:bodyPr>
            <a:normAutofit/>
          </a:bodyPr>
          <a:lstStyle/>
          <a:p>
            <a:r>
              <a:rPr lang="en-US" noProof="1"/>
              <a:t>Lorem ipsum dolor sit amet, nibh est. A magna maecenas, quam magna nec quis, lorem nunc. </a:t>
            </a:r>
          </a:p>
        </p:txBody>
      </p:sp>
      <p:sp>
        <p:nvSpPr>
          <p:cNvPr id="27" name="Text Placeholder 26">
            <a:extLst>
              <a:ext uri="{FF2B5EF4-FFF2-40B4-BE49-F238E27FC236}">
                <a16:creationId xmlns:a16="http://schemas.microsoft.com/office/drawing/2014/main" id="{4B6C6632-A0EE-0E4E-BD5F-757A6CBA92B0}"/>
              </a:ext>
            </a:extLst>
          </p:cNvPr>
          <p:cNvSpPr>
            <a:spLocks noGrp="1"/>
          </p:cNvSpPr>
          <p:nvPr>
            <p:ph type="body" sz="quarter" idx="28"/>
          </p:nvPr>
        </p:nvSpPr>
        <p:spPr/>
        <p:txBody>
          <a:bodyPr/>
          <a:lstStyle/>
          <a:p>
            <a:r>
              <a:rPr lang="en-US" noProof="1"/>
              <a:t>Lorem ipsum dolor sit amet, nibh est. A magna maecenas, quam magna nec quis, lorem nunc. Suspendisse viverra sodales mauris, cras pharetra proin egestas arcu erat dolor, at amet. </a:t>
            </a:r>
          </a:p>
        </p:txBody>
      </p:sp>
      <p:sp>
        <p:nvSpPr>
          <p:cNvPr id="28" name="Plus 27">
            <a:extLst>
              <a:ext uri="{FF2B5EF4-FFF2-40B4-BE49-F238E27FC236}">
                <a16:creationId xmlns:a16="http://schemas.microsoft.com/office/drawing/2014/main" id="{A8A113E8-9DDF-1143-93AF-07618A93F279}"/>
              </a:ext>
            </a:extLst>
          </p:cNvPr>
          <p:cNvSpPr/>
          <p:nvPr/>
        </p:nvSpPr>
        <p:spPr>
          <a:xfrm>
            <a:off x="4879811" y="2673767"/>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us 28">
            <a:extLst>
              <a:ext uri="{FF2B5EF4-FFF2-40B4-BE49-F238E27FC236}">
                <a16:creationId xmlns:a16="http://schemas.microsoft.com/office/drawing/2014/main" id="{5A13A3E4-40C1-6047-A08B-C768508D7094}"/>
              </a:ext>
            </a:extLst>
          </p:cNvPr>
          <p:cNvSpPr/>
          <p:nvPr/>
        </p:nvSpPr>
        <p:spPr>
          <a:xfrm>
            <a:off x="6981988" y="1599112"/>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us 29">
            <a:extLst>
              <a:ext uri="{FF2B5EF4-FFF2-40B4-BE49-F238E27FC236}">
                <a16:creationId xmlns:a16="http://schemas.microsoft.com/office/drawing/2014/main" id="{18379772-7F3B-0849-803E-AFE37501355F}"/>
              </a:ext>
            </a:extLst>
          </p:cNvPr>
          <p:cNvSpPr/>
          <p:nvPr/>
        </p:nvSpPr>
        <p:spPr>
          <a:xfrm>
            <a:off x="8763654" y="731846"/>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25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5B9DE3-AAE2-FE43-9B60-03DFF3F106A5}"/>
              </a:ext>
            </a:extLst>
          </p:cNvPr>
          <p:cNvSpPr>
            <a:spLocks noGrp="1"/>
          </p:cNvSpPr>
          <p:nvPr>
            <p:ph type="body" idx="1"/>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0D330944-714F-BA44-A51A-F271EDF67D5A}"/>
              </a:ext>
            </a:extLst>
          </p:cNvPr>
          <p:cNvSpPr>
            <a:spLocks noGrp="1"/>
          </p:cNvSpPr>
          <p:nvPr>
            <p:ph type="title"/>
          </p:nvPr>
        </p:nvSpPr>
        <p:spPr/>
        <p:txBody>
          <a:bodyPr>
            <a:normAutofit/>
          </a:bodyPr>
          <a:lstStyle/>
          <a:p>
            <a:r>
              <a:rPr lang="en-US" dirty="0"/>
              <a:t>Team.</a:t>
            </a:r>
          </a:p>
        </p:txBody>
      </p:sp>
      <p:sp>
        <p:nvSpPr>
          <p:cNvPr id="3" name="Picture Placeholder 2">
            <a:extLst>
              <a:ext uri="{FF2B5EF4-FFF2-40B4-BE49-F238E27FC236}">
                <a16:creationId xmlns:a16="http://schemas.microsoft.com/office/drawing/2014/main" id="{ECFB27CD-1FB0-DE43-962A-F026549EE72A}"/>
              </a:ext>
            </a:extLst>
          </p:cNvPr>
          <p:cNvSpPr>
            <a:spLocks noGrp="1"/>
          </p:cNvSpPr>
          <p:nvPr>
            <p:ph type="pic" sz="quarter" idx="32"/>
          </p:nvPr>
        </p:nvSpPr>
        <p:spPr/>
      </p:sp>
      <p:sp>
        <p:nvSpPr>
          <p:cNvPr id="27" name="Text Placeholder 26">
            <a:extLst>
              <a:ext uri="{FF2B5EF4-FFF2-40B4-BE49-F238E27FC236}">
                <a16:creationId xmlns:a16="http://schemas.microsoft.com/office/drawing/2014/main" id="{4B6C6632-A0EE-0E4E-BD5F-757A6CBA92B0}"/>
              </a:ext>
            </a:extLst>
          </p:cNvPr>
          <p:cNvSpPr>
            <a:spLocks noGrp="1"/>
          </p:cNvSpPr>
          <p:nvPr>
            <p:ph type="body" sz="quarter" idx="33"/>
          </p:nvPr>
        </p:nvSpPr>
        <p:spPr/>
        <p:txBody>
          <a:bodyPr>
            <a:normAutofit fontScale="92500"/>
          </a:bodyPr>
          <a:lstStyle/>
          <a:p>
            <a:pPr>
              <a:lnSpc>
                <a:spcPct val="170000"/>
              </a:lnSpc>
            </a:pPr>
            <a:r>
              <a:rPr lang="en-US" noProof="1"/>
              <a:t>Curabitur ut lacus ultrices, feugiat mi vel, volutpat est. In interdum ipsum ut viverra finibus. Etiam imperdiet, libero nec faucibus bibendum, libero turpis molestie augue, in blandit mauris magna vel erat.</a:t>
            </a:r>
          </a:p>
          <a:p>
            <a:pPr>
              <a:lnSpc>
                <a:spcPct val="170000"/>
              </a:lnSpc>
            </a:pPr>
            <a:r>
              <a:rPr lang="en-US" noProof="1"/>
              <a:t>Nunc nunc ante, ullamcorper sit amet bibendum a, congue sed velit. Class aptent taciti sociosqu ad litora torquent per conubia nostra, per inceptos himenaeos. Orci varius natoque penatibus et magnis dis parturient.</a:t>
            </a:r>
          </a:p>
        </p:txBody>
      </p:sp>
      <p:sp>
        <p:nvSpPr>
          <p:cNvPr id="24" name="Text Placeholder 23">
            <a:extLst>
              <a:ext uri="{FF2B5EF4-FFF2-40B4-BE49-F238E27FC236}">
                <a16:creationId xmlns:a16="http://schemas.microsoft.com/office/drawing/2014/main" id="{B900BBF6-9CB6-DC4C-9FE2-9A9516FE50FD}"/>
              </a:ext>
            </a:extLst>
          </p:cNvPr>
          <p:cNvSpPr>
            <a:spLocks noGrp="1"/>
          </p:cNvSpPr>
          <p:nvPr>
            <p:ph type="body" sz="quarter" idx="34"/>
          </p:nvPr>
        </p:nvSpPr>
        <p:spPr/>
        <p:txBody>
          <a:bodyPr>
            <a:normAutofit/>
          </a:bodyPr>
          <a:lstStyle/>
          <a:p>
            <a:r>
              <a:rPr lang="en-US" noProof="1"/>
              <a:t>Lorem ipsum dolor</a:t>
            </a:r>
          </a:p>
        </p:txBody>
      </p:sp>
      <p:sp>
        <p:nvSpPr>
          <p:cNvPr id="5" name="Picture Placeholder 4">
            <a:extLst>
              <a:ext uri="{FF2B5EF4-FFF2-40B4-BE49-F238E27FC236}">
                <a16:creationId xmlns:a16="http://schemas.microsoft.com/office/drawing/2014/main" id="{170DC285-C22D-3B4F-A5BC-6317C7147E69}"/>
              </a:ext>
            </a:extLst>
          </p:cNvPr>
          <p:cNvSpPr>
            <a:spLocks noGrp="1"/>
          </p:cNvSpPr>
          <p:nvPr>
            <p:ph type="pic" sz="quarter" idx="35"/>
          </p:nvPr>
        </p:nvSpPr>
        <p:spPr/>
      </p:sp>
      <p:sp>
        <p:nvSpPr>
          <p:cNvPr id="25" name="Text Placeholder 24">
            <a:extLst>
              <a:ext uri="{FF2B5EF4-FFF2-40B4-BE49-F238E27FC236}">
                <a16:creationId xmlns:a16="http://schemas.microsoft.com/office/drawing/2014/main" id="{87881ECC-D812-A644-A821-36870ECA74CF}"/>
              </a:ext>
            </a:extLst>
          </p:cNvPr>
          <p:cNvSpPr>
            <a:spLocks noGrp="1"/>
          </p:cNvSpPr>
          <p:nvPr>
            <p:ph type="body" sz="quarter" idx="36"/>
          </p:nvPr>
        </p:nvSpPr>
        <p:spPr/>
        <p:txBody>
          <a:bodyPr>
            <a:normAutofit/>
          </a:bodyPr>
          <a:lstStyle/>
          <a:p>
            <a:r>
              <a:rPr lang="en-US" noProof="1"/>
              <a:t>Lorem ipsum dolor</a:t>
            </a:r>
          </a:p>
        </p:txBody>
      </p:sp>
      <p:sp>
        <p:nvSpPr>
          <p:cNvPr id="6" name="Text Placeholder 5">
            <a:extLst>
              <a:ext uri="{FF2B5EF4-FFF2-40B4-BE49-F238E27FC236}">
                <a16:creationId xmlns:a16="http://schemas.microsoft.com/office/drawing/2014/main" id="{9D7BC84A-5ECB-AD44-8399-9594BF891292}"/>
              </a:ext>
            </a:extLst>
          </p:cNvPr>
          <p:cNvSpPr>
            <a:spLocks noGrp="1"/>
          </p:cNvSpPr>
          <p:nvPr>
            <p:ph type="body" sz="quarter" idx="37"/>
          </p:nvPr>
        </p:nvSpPr>
        <p:spPr>
          <a:xfrm>
            <a:off x="3020434" y="2903455"/>
            <a:ext cx="4285341" cy="3690595"/>
          </a:xfrm>
        </p:spPr>
        <p:txBody>
          <a:bodyPr>
            <a:normAutofit fontScale="92500"/>
          </a:bodyPr>
          <a:lstStyle/>
          <a:p>
            <a:pPr>
              <a:lnSpc>
                <a:spcPct val="170000"/>
              </a:lnSpc>
            </a:pPr>
            <a:r>
              <a:rPr lang="en-US" noProof="1"/>
              <a:t>Curabitur ut lacus ultrices, feugiat mi vel, volutpat est. In interdum ipsum ut viverra finibus. Etiam imperdiet, libero nec faucibus bibendum, libero turpis molestie augue, in blandit mauris magna vel erat.</a:t>
            </a:r>
          </a:p>
          <a:p>
            <a:pPr>
              <a:lnSpc>
                <a:spcPct val="170000"/>
              </a:lnSpc>
            </a:pPr>
            <a:r>
              <a:rPr lang="en-US" noProof="1"/>
              <a:t>Nunc nunc ante, ullamcorper sit amet bibendum a, congue sed velit. Class aptent taciti sociosqu ad litora torquent per conubia nostra, per inceptos himenaeos. Orci varius natoque penatibus et magnis dis parturient.</a:t>
            </a:r>
          </a:p>
        </p:txBody>
      </p:sp>
      <p:sp>
        <p:nvSpPr>
          <p:cNvPr id="13" name="Plus 12">
            <a:extLst>
              <a:ext uri="{FF2B5EF4-FFF2-40B4-BE49-F238E27FC236}">
                <a16:creationId xmlns:a16="http://schemas.microsoft.com/office/drawing/2014/main" id="{962748F8-2E35-E84C-9026-C201DEBFDBF3}"/>
              </a:ext>
            </a:extLst>
          </p:cNvPr>
          <p:cNvSpPr/>
          <p:nvPr/>
        </p:nvSpPr>
        <p:spPr>
          <a:xfrm>
            <a:off x="5607339" y="1845952"/>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lus 13">
            <a:extLst>
              <a:ext uri="{FF2B5EF4-FFF2-40B4-BE49-F238E27FC236}">
                <a16:creationId xmlns:a16="http://schemas.microsoft.com/office/drawing/2014/main" id="{DB1D2FF2-3792-E048-8C41-F8541099B8FB}"/>
              </a:ext>
            </a:extLst>
          </p:cNvPr>
          <p:cNvSpPr/>
          <p:nvPr/>
        </p:nvSpPr>
        <p:spPr>
          <a:xfrm>
            <a:off x="8152576" y="3825581"/>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2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5B9DE3-AAE2-FE43-9B60-03DFF3F106A5}"/>
              </a:ext>
            </a:extLst>
          </p:cNvPr>
          <p:cNvSpPr>
            <a:spLocks noGrp="1"/>
          </p:cNvSpPr>
          <p:nvPr>
            <p:ph type="body" idx="1"/>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0D330944-714F-BA44-A51A-F271EDF67D5A}"/>
              </a:ext>
            </a:extLst>
          </p:cNvPr>
          <p:cNvSpPr>
            <a:spLocks noGrp="1"/>
          </p:cNvSpPr>
          <p:nvPr>
            <p:ph type="title"/>
          </p:nvPr>
        </p:nvSpPr>
        <p:spPr/>
        <p:txBody>
          <a:bodyPr>
            <a:normAutofit/>
          </a:bodyPr>
          <a:lstStyle/>
          <a:p>
            <a:r>
              <a:rPr lang="en-US" dirty="0"/>
              <a:t>Timeline.</a:t>
            </a:r>
          </a:p>
        </p:txBody>
      </p:sp>
      <p:sp>
        <p:nvSpPr>
          <p:cNvPr id="3" name="Picture Placeholder 2">
            <a:extLst>
              <a:ext uri="{FF2B5EF4-FFF2-40B4-BE49-F238E27FC236}">
                <a16:creationId xmlns:a16="http://schemas.microsoft.com/office/drawing/2014/main" id="{06A1C118-FD2B-EF4C-B492-490878F16911}"/>
              </a:ext>
            </a:extLst>
          </p:cNvPr>
          <p:cNvSpPr>
            <a:spLocks noGrp="1"/>
          </p:cNvSpPr>
          <p:nvPr>
            <p:ph type="pic" sz="quarter" idx="29"/>
          </p:nvPr>
        </p:nvSpPr>
        <p:spPr/>
      </p:sp>
      <p:sp>
        <p:nvSpPr>
          <p:cNvPr id="5" name="Picture Placeholder 4">
            <a:extLst>
              <a:ext uri="{FF2B5EF4-FFF2-40B4-BE49-F238E27FC236}">
                <a16:creationId xmlns:a16="http://schemas.microsoft.com/office/drawing/2014/main" id="{9396DE4E-C939-7747-94AE-8A7C5413774D}"/>
              </a:ext>
            </a:extLst>
          </p:cNvPr>
          <p:cNvSpPr>
            <a:spLocks noGrp="1"/>
          </p:cNvSpPr>
          <p:nvPr>
            <p:ph type="pic" sz="quarter" idx="30"/>
          </p:nvPr>
        </p:nvSpPr>
        <p:spPr/>
      </p:sp>
      <p:sp>
        <p:nvSpPr>
          <p:cNvPr id="6" name="Picture Placeholder 5">
            <a:extLst>
              <a:ext uri="{FF2B5EF4-FFF2-40B4-BE49-F238E27FC236}">
                <a16:creationId xmlns:a16="http://schemas.microsoft.com/office/drawing/2014/main" id="{C3804850-BC8C-FE40-99F4-4CC4CF79FA93}"/>
              </a:ext>
            </a:extLst>
          </p:cNvPr>
          <p:cNvSpPr>
            <a:spLocks noGrp="1"/>
          </p:cNvSpPr>
          <p:nvPr>
            <p:ph type="pic" sz="quarter" idx="31"/>
          </p:nvPr>
        </p:nvSpPr>
        <p:spPr/>
      </p:sp>
      <p:sp>
        <p:nvSpPr>
          <p:cNvPr id="27" name="Text Placeholder 26">
            <a:extLst>
              <a:ext uri="{FF2B5EF4-FFF2-40B4-BE49-F238E27FC236}">
                <a16:creationId xmlns:a16="http://schemas.microsoft.com/office/drawing/2014/main" id="{4B6C6632-A0EE-0E4E-BD5F-757A6CBA92B0}"/>
              </a:ext>
            </a:extLst>
          </p:cNvPr>
          <p:cNvSpPr>
            <a:spLocks noGrp="1"/>
          </p:cNvSpPr>
          <p:nvPr>
            <p:ph type="body" sz="quarter" idx="33"/>
          </p:nvPr>
        </p:nvSpPr>
        <p:spPr/>
        <p:txBody>
          <a:bodyPr>
            <a:noAutofit/>
          </a:bodyPr>
          <a:lstStyle/>
          <a:p>
            <a:r>
              <a:rPr lang="en-US" noProof="1"/>
              <a:t>Lorem ipsum dolor sit amet, nibh est. A magna maecenas, quam magna nec quis, lorem nunc. Suspendisse viverra sodales.</a:t>
            </a:r>
          </a:p>
        </p:txBody>
      </p:sp>
      <p:sp>
        <p:nvSpPr>
          <p:cNvPr id="7" name="Picture Placeholder 6">
            <a:extLst>
              <a:ext uri="{FF2B5EF4-FFF2-40B4-BE49-F238E27FC236}">
                <a16:creationId xmlns:a16="http://schemas.microsoft.com/office/drawing/2014/main" id="{14DA0836-A335-B74E-A048-0EEE80527CA9}"/>
              </a:ext>
            </a:extLst>
          </p:cNvPr>
          <p:cNvSpPr>
            <a:spLocks noGrp="1"/>
          </p:cNvSpPr>
          <p:nvPr>
            <p:ph type="pic" sz="quarter" idx="34"/>
          </p:nvPr>
        </p:nvSpPr>
        <p:spPr/>
      </p:sp>
      <p:sp>
        <p:nvSpPr>
          <p:cNvPr id="24" name="Text Placeholder 23">
            <a:extLst>
              <a:ext uri="{FF2B5EF4-FFF2-40B4-BE49-F238E27FC236}">
                <a16:creationId xmlns:a16="http://schemas.microsoft.com/office/drawing/2014/main" id="{B900BBF6-9CB6-DC4C-9FE2-9A9516FE50FD}"/>
              </a:ext>
            </a:extLst>
          </p:cNvPr>
          <p:cNvSpPr>
            <a:spLocks noGrp="1"/>
          </p:cNvSpPr>
          <p:nvPr>
            <p:ph type="body" sz="quarter" idx="35"/>
          </p:nvPr>
        </p:nvSpPr>
        <p:spPr/>
        <p:txBody>
          <a:bodyPr>
            <a:normAutofit/>
          </a:bodyPr>
          <a:lstStyle/>
          <a:p>
            <a:r>
              <a:rPr lang="en-US" noProof="1"/>
              <a:t>Lorem ipsum dolor sit amet, nibh est. A magna maecenas, quam magna nec quis, lorem nunc. Suspendisse viverra sodales.</a:t>
            </a:r>
          </a:p>
        </p:txBody>
      </p:sp>
      <p:sp>
        <p:nvSpPr>
          <p:cNvPr id="25" name="Text Placeholder 24">
            <a:extLst>
              <a:ext uri="{FF2B5EF4-FFF2-40B4-BE49-F238E27FC236}">
                <a16:creationId xmlns:a16="http://schemas.microsoft.com/office/drawing/2014/main" id="{87881ECC-D812-A644-A821-36870ECA74CF}"/>
              </a:ext>
            </a:extLst>
          </p:cNvPr>
          <p:cNvSpPr>
            <a:spLocks noGrp="1"/>
          </p:cNvSpPr>
          <p:nvPr>
            <p:ph type="body" sz="quarter" idx="36"/>
          </p:nvPr>
        </p:nvSpPr>
        <p:spPr/>
        <p:txBody>
          <a:bodyPr>
            <a:noAutofit/>
          </a:bodyPr>
          <a:lstStyle/>
          <a:p>
            <a:r>
              <a:rPr lang="en-US" noProof="1"/>
              <a:t>Lorem ipsum dolor sit amet, nibh est. A magna maecenas, quam magna nec quis, lorem nunc.</a:t>
            </a:r>
          </a:p>
        </p:txBody>
      </p:sp>
      <p:sp>
        <p:nvSpPr>
          <p:cNvPr id="8" name="Text Placeholder 7">
            <a:extLst>
              <a:ext uri="{FF2B5EF4-FFF2-40B4-BE49-F238E27FC236}">
                <a16:creationId xmlns:a16="http://schemas.microsoft.com/office/drawing/2014/main" id="{D7091697-016B-7647-B276-A634663144AA}"/>
              </a:ext>
            </a:extLst>
          </p:cNvPr>
          <p:cNvSpPr>
            <a:spLocks noGrp="1"/>
          </p:cNvSpPr>
          <p:nvPr>
            <p:ph type="body" sz="quarter" idx="37"/>
          </p:nvPr>
        </p:nvSpPr>
        <p:spPr/>
        <p:txBody>
          <a:bodyPr>
            <a:noAutofit/>
          </a:bodyPr>
          <a:lstStyle/>
          <a:p>
            <a:r>
              <a:rPr lang="en-US" noProof="1"/>
              <a:t>Lorem ipsum dolor sit amet, nibh est. A magna maecenas, quam magna nec quis, lorem nunc.</a:t>
            </a:r>
          </a:p>
        </p:txBody>
      </p:sp>
      <p:sp>
        <p:nvSpPr>
          <p:cNvPr id="15" name="Plus 14">
            <a:extLst>
              <a:ext uri="{FF2B5EF4-FFF2-40B4-BE49-F238E27FC236}">
                <a16:creationId xmlns:a16="http://schemas.microsoft.com/office/drawing/2014/main" id="{812BC9BC-CD28-474E-BE17-C4C381A3FE2B}"/>
              </a:ext>
            </a:extLst>
          </p:cNvPr>
          <p:cNvSpPr/>
          <p:nvPr/>
        </p:nvSpPr>
        <p:spPr>
          <a:xfrm>
            <a:off x="4690032" y="3890958"/>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a:extLst>
              <a:ext uri="{FF2B5EF4-FFF2-40B4-BE49-F238E27FC236}">
                <a16:creationId xmlns:a16="http://schemas.microsoft.com/office/drawing/2014/main" id="{8AA373D1-358E-9348-87E3-4DE149F092E7}"/>
              </a:ext>
            </a:extLst>
          </p:cNvPr>
          <p:cNvSpPr/>
          <p:nvPr/>
        </p:nvSpPr>
        <p:spPr>
          <a:xfrm>
            <a:off x="6949195" y="2353276"/>
            <a:ext cx="772998" cy="772998"/>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lus 16">
            <a:extLst>
              <a:ext uri="{FF2B5EF4-FFF2-40B4-BE49-F238E27FC236}">
                <a16:creationId xmlns:a16="http://schemas.microsoft.com/office/drawing/2014/main" id="{F92F9658-AE4B-D645-96D9-E3AE66540F72}"/>
              </a:ext>
            </a:extLst>
          </p:cNvPr>
          <p:cNvSpPr/>
          <p:nvPr/>
        </p:nvSpPr>
        <p:spPr>
          <a:xfrm>
            <a:off x="9205472" y="3890958"/>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lus 17">
            <a:extLst>
              <a:ext uri="{FF2B5EF4-FFF2-40B4-BE49-F238E27FC236}">
                <a16:creationId xmlns:a16="http://schemas.microsoft.com/office/drawing/2014/main" id="{A93B16C9-BA29-F74D-B953-1B425A2400DE}"/>
              </a:ext>
            </a:extLst>
          </p:cNvPr>
          <p:cNvSpPr/>
          <p:nvPr/>
        </p:nvSpPr>
        <p:spPr>
          <a:xfrm>
            <a:off x="11078135" y="2551239"/>
            <a:ext cx="772998" cy="772998"/>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33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5B9DE3-AAE2-FE43-9B60-03DFF3F106A5}"/>
              </a:ext>
            </a:extLst>
          </p:cNvPr>
          <p:cNvSpPr>
            <a:spLocks noGrp="1"/>
          </p:cNvSpPr>
          <p:nvPr>
            <p:ph type="body" idx="1"/>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0D330944-714F-BA44-A51A-F271EDF67D5A}"/>
              </a:ext>
            </a:extLst>
          </p:cNvPr>
          <p:cNvSpPr>
            <a:spLocks noGrp="1"/>
          </p:cNvSpPr>
          <p:nvPr>
            <p:ph type="title"/>
          </p:nvPr>
        </p:nvSpPr>
        <p:spPr/>
        <p:txBody>
          <a:bodyPr>
            <a:normAutofit/>
          </a:bodyPr>
          <a:lstStyle/>
          <a:p>
            <a:r>
              <a:rPr lang="en-US" dirty="0"/>
              <a:t>Objectives.</a:t>
            </a:r>
          </a:p>
        </p:txBody>
      </p:sp>
      <p:sp>
        <p:nvSpPr>
          <p:cNvPr id="3" name="Picture Placeholder 2">
            <a:extLst>
              <a:ext uri="{FF2B5EF4-FFF2-40B4-BE49-F238E27FC236}">
                <a16:creationId xmlns:a16="http://schemas.microsoft.com/office/drawing/2014/main" id="{AD0AD1EF-CED5-5E4B-A37F-18A9881EB8BD}"/>
              </a:ext>
            </a:extLst>
          </p:cNvPr>
          <p:cNvSpPr>
            <a:spLocks noGrp="1"/>
          </p:cNvSpPr>
          <p:nvPr>
            <p:ph type="pic" sz="quarter" idx="29"/>
          </p:nvPr>
        </p:nvSpPr>
        <p:spPr/>
      </p:sp>
      <p:sp>
        <p:nvSpPr>
          <p:cNvPr id="27" name="Text Placeholder 26">
            <a:extLst>
              <a:ext uri="{FF2B5EF4-FFF2-40B4-BE49-F238E27FC236}">
                <a16:creationId xmlns:a16="http://schemas.microsoft.com/office/drawing/2014/main" id="{4B6C6632-A0EE-0E4E-BD5F-757A6CBA92B0}"/>
              </a:ext>
            </a:extLst>
          </p:cNvPr>
          <p:cNvSpPr>
            <a:spLocks noGrp="1"/>
          </p:cNvSpPr>
          <p:nvPr>
            <p:ph type="body" sz="quarter" idx="33"/>
          </p:nvPr>
        </p:nvSpPr>
        <p:spPr/>
        <p:txBody>
          <a:bodyPr/>
          <a:lstStyle/>
          <a:p>
            <a:r>
              <a:rPr lang="en-US" noProof="1"/>
              <a:t>Lorem ipsum dolor sit amet, nibh est. A magna maecenas, quam magna nec quis, lorem nunc. Suspendisse viverra sodales mauris, cras pharetra proin egestas arcu erat dolor, at amet. </a:t>
            </a:r>
          </a:p>
        </p:txBody>
      </p:sp>
      <p:sp>
        <p:nvSpPr>
          <p:cNvPr id="5" name="Picture Placeholder 4">
            <a:extLst>
              <a:ext uri="{FF2B5EF4-FFF2-40B4-BE49-F238E27FC236}">
                <a16:creationId xmlns:a16="http://schemas.microsoft.com/office/drawing/2014/main" id="{C51C15EF-0E16-A541-8D24-889642F8D1CB}"/>
              </a:ext>
            </a:extLst>
          </p:cNvPr>
          <p:cNvSpPr>
            <a:spLocks noGrp="1"/>
          </p:cNvSpPr>
          <p:nvPr>
            <p:ph type="pic" sz="quarter" idx="34"/>
          </p:nvPr>
        </p:nvSpPr>
        <p:spPr/>
      </p:sp>
      <p:sp>
        <p:nvSpPr>
          <p:cNvPr id="6" name="Picture Placeholder 5">
            <a:extLst>
              <a:ext uri="{FF2B5EF4-FFF2-40B4-BE49-F238E27FC236}">
                <a16:creationId xmlns:a16="http://schemas.microsoft.com/office/drawing/2014/main" id="{FB9A13A5-CB00-2D45-93E3-8C6050C10381}"/>
              </a:ext>
            </a:extLst>
          </p:cNvPr>
          <p:cNvSpPr>
            <a:spLocks noGrp="1"/>
          </p:cNvSpPr>
          <p:nvPr>
            <p:ph type="pic" sz="quarter" idx="35"/>
          </p:nvPr>
        </p:nvSpPr>
        <p:spPr/>
      </p:sp>
      <p:sp>
        <p:nvSpPr>
          <p:cNvPr id="7" name="Picture Placeholder 6">
            <a:extLst>
              <a:ext uri="{FF2B5EF4-FFF2-40B4-BE49-F238E27FC236}">
                <a16:creationId xmlns:a16="http://schemas.microsoft.com/office/drawing/2014/main" id="{F0EA467F-9EEE-D64C-BC58-CF3353782B1A}"/>
              </a:ext>
            </a:extLst>
          </p:cNvPr>
          <p:cNvSpPr>
            <a:spLocks noGrp="1"/>
          </p:cNvSpPr>
          <p:nvPr>
            <p:ph type="pic" sz="quarter" idx="36"/>
          </p:nvPr>
        </p:nvSpPr>
        <p:spPr/>
      </p:sp>
      <p:sp>
        <p:nvSpPr>
          <p:cNvPr id="24" name="Text Placeholder 23">
            <a:extLst>
              <a:ext uri="{FF2B5EF4-FFF2-40B4-BE49-F238E27FC236}">
                <a16:creationId xmlns:a16="http://schemas.microsoft.com/office/drawing/2014/main" id="{B900BBF6-9CB6-DC4C-9FE2-9A9516FE50FD}"/>
              </a:ext>
            </a:extLst>
          </p:cNvPr>
          <p:cNvSpPr>
            <a:spLocks noGrp="1"/>
          </p:cNvSpPr>
          <p:nvPr>
            <p:ph type="body" sz="quarter" idx="37"/>
          </p:nvPr>
        </p:nvSpPr>
        <p:spPr/>
        <p:txBody>
          <a:bodyPr>
            <a:normAutofit/>
          </a:bodyPr>
          <a:lstStyle/>
          <a:p>
            <a:r>
              <a:rPr lang="en-US" noProof="1"/>
              <a:t>Lorem ipsum dolor sit amet, nibh est. A magna maecenas, quam magna nec quis, lorem nunc. </a:t>
            </a:r>
          </a:p>
        </p:txBody>
      </p:sp>
      <p:sp>
        <p:nvSpPr>
          <p:cNvPr id="25" name="Text Placeholder 24">
            <a:extLst>
              <a:ext uri="{FF2B5EF4-FFF2-40B4-BE49-F238E27FC236}">
                <a16:creationId xmlns:a16="http://schemas.microsoft.com/office/drawing/2014/main" id="{87881ECC-D812-A644-A821-36870ECA74CF}"/>
              </a:ext>
            </a:extLst>
          </p:cNvPr>
          <p:cNvSpPr>
            <a:spLocks noGrp="1"/>
          </p:cNvSpPr>
          <p:nvPr>
            <p:ph type="body" sz="quarter" idx="38"/>
          </p:nvPr>
        </p:nvSpPr>
        <p:spPr/>
        <p:txBody>
          <a:bodyPr>
            <a:normAutofit/>
          </a:bodyPr>
          <a:lstStyle/>
          <a:p>
            <a:r>
              <a:rPr lang="en-US" noProof="1"/>
              <a:t>Lorem ipsum dolor sit amet, nibh est. A magna maecenas, quam magna nec quis, lorem nunc. </a:t>
            </a:r>
          </a:p>
        </p:txBody>
      </p:sp>
      <p:sp>
        <p:nvSpPr>
          <p:cNvPr id="8" name="Text Placeholder 7">
            <a:extLst>
              <a:ext uri="{FF2B5EF4-FFF2-40B4-BE49-F238E27FC236}">
                <a16:creationId xmlns:a16="http://schemas.microsoft.com/office/drawing/2014/main" id="{17A1270E-4EAC-6840-A333-9CE8D4FD038E}"/>
              </a:ext>
            </a:extLst>
          </p:cNvPr>
          <p:cNvSpPr>
            <a:spLocks noGrp="1"/>
          </p:cNvSpPr>
          <p:nvPr>
            <p:ph type="body" sz="quarter" idx="39"/>
          </p:nvPr>
        </p:nvSpPr>
        <p:spPr/>
        <p:txBody>
          <a:bodyPr/>
          <a:lstStyle/>
          <a:p>
            <a:r>
              <a:rPr lang="en-US" noProof="1"/>
              <a:t>Lorem ipsum dolor sit amet, nibh est. A magna maecenas, quam magna nec quis, lorem nunc. Suspendisse viverra sodales mauris, cras pharetra proin egestas arcu erat dolor, at amet. </a:t>
            </a:r>
          </a:p>
        </p:txBody>
      </p:sp>
      <p:sp>
        <p:nvSpPr>
          <p:cNvPr id="15" name="Plus 14">
            <a:extLst>
              <a:ext uri="{FF2B5EF4-FFF2-40B4-BE49-F238E27FC236}">
                <a16:creationId xmlns:a16="http://schemas.microsoft.com/office/drawing/2014/main" id="{BC9DE62D-75B4-1F48-9D36-36BCD1A12C57}"/>
              </a:ext>
            </a:extLst>
          </p:cNvPr>
          <p:cNvSpPr/>
          <p:nvPr/>
        </p:nvSpPr>
        <p:spPr>
          <a:xfrm>
            <a:off x="4522684" y="2000307"/>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a:extLst>
              <a:ext uri="{FF2B5EF4-FFF2-40B4-BE49-F238E27FC236}">
                <a16:creationId xmlns:a16="http://schemas.microsoft.com/office/drawing/2014/main" id="{B4005811-69DD-404E-9AF7-FA1CE289E08B}"/>
              </a:ext>
            </a:extLst>
          </p:cNvPr>
          <p:cNvSpPr/>
          <p:nvPr/>
        </p:nvSpPr>
        <p:spPr>
          <a:xfrm>
            <a:off x="6907665" y="3866814"/>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lus 16">
            <a:extLst>
              <a:ext uri="{FF2B5EF4-FFF2-40B4-BE49-F238E27FC236}">
                <a16:creationId xmlns:a16="http://schemas.microsoft.com/office/drawing/2014/main" id="{E6B27E74-809E-C343-BAC5-7E972AE36963}"/>
              </a:ext>
            </a:extLst>
          </p:cNvPr>
          <p:cNvSpPr/>
          <p:nvPr/>
        </p:nvSpPr>
        <p:spPr>
          <a:xfrm>
            <a:off x="9283220" y="5431663"/>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58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5B9DE3-AAE2-FE43-9B60-03DFF3F106A5}"/>
              </a:ext>
            </a:extLst>
          </p:cNvPr>
          <p:cNvSpPr>
            <a:spLocks noGrp="1"/>
          </p:cNvSpPr>
          <p:nvPr>
            <p:ph type="body" idx="1"/>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0D330944-714F-BA44-A51A-F271EDF67D5A}"/>
              </a:ext>
            </a:extLst>
          </p:cNvPr>
          <p:cNvSpPr>
            <a:spLocks noGrp="1"/>
          </p:cNvSpPr>
          <p:nvPr>
            <p:ph type="title"/>
          </p:nvPr>
        </p:nvSpPr>
        <p:spPr/>
        <p:txBody>
          <a:bodyPr>
            <a:normAutofit fontScale="90000"/>
          </a:bodyPr>
          <a:lstStyle/>
          <a:p>
            <a:r>
              <a:rPr lang="en-US" dirty="0"/>
              <a:t>Infographic.</a:t>
            </a:r>
          </a:p>
        </p:txBody>
      </p:sp>
      <p:sp>
        <p:nvSpPr>
          <p:cNvPr id="3" name="Picture Placeholder 2">
            <a:extLst>
              <a:ext uri="{FF2B5EF4-FFF2-40B4-BE49-F238E27FC236}">
                <a16:creationId xmlns:a16="http://schemas.microsoft.com/office/drawing/2014/main" id="{7F77B162-0545-0E43-96EA-056ABC25DD0E}"/>
              </a:ext>
            </a:extLst>
          </p:cNvPr>
          <p:cNvSpPr>
            <a:spLocks noGrp="1"/>
          </p:cNvSpPr>
          <p:nvPr>
            <p:ph type="pic" sz="quarter" idx="29"/>
          </p:nvPr>
        </p:nvSpPr>
        <p:spPr/>
      </p:sp>
      <p:sp>
        <p:nvSpPr>
          <p:cNvPr id="27" name="Text Placeholder 26">
            <a:extLst>
              <a:ext uri="{FF2B5EF4-FFF2-40B4-BE49-F238E27FC236}">
                <a16:creationId xmlns:a16="http://schemas.microsoft.com/office/drawing/2014/main" id="{4B6C6632-A0EE-0E4E-BD5F-757A6CBA92B0}"/>
              </a:ext>
            </a:extLst>
          </p:cNvPr>
          <p:cNvSpPr>
            <a:spLocks noGrp="1"/>
          </p:cNvSpPr>
          <p:nvPr>
            <p:ph type="body" sz="quarter" idx="37"/>
          </p:nvPr>
        </p:nvSpPr>
        <p:spPr/>
        <p:txBody>
          <a:bodyPr/>
          <a:lstStyle/>
          <a:p>
            <a:r>
              <a:rPr lang="en-US" noProof="1"/>
              <a:t>Lorem ipsum dolor sit amet, nibh est. A magna maecenas, quam magna nec quis, lorem nunc. </a:t>
            </a:r>
          </a:p>
        </p:txBody>
      </p:sp>
      <p:sp>
        <p:nvSpPr>
          <p:cNvPr id="5" name="Picture Placeholder 4">
            <a:extLst>
              <a:ext uri="{FF2B5EF4-FFF2-40B4-BE49-F238E27FC236}">
                <a16:creationId xmlns:a16="http://schemas.microsoft.com/office/drawing/2014/main" id="{71ADB87E-1455-7C4F-986E-07681C19DE54}"/>
              </a:ext>
            </a:extLst>
          </p:cNvPr>
          <p:cNvSpPr>
            <a:spLocks noGrp="1"/>
          </p:cNvSpPr>
          <p:nvPr>
            <p:ph type="pic" sz="quarter" idx="38"/>
          </p:nvPr>
        </p:nvSpPr>
        <p:spPr/>
      </p:sp>
      <p:sp>
        <p:nvSpPr>
          <p:cNvPr id="6" name="Picture Placeholder 5">
            <a:extLst>
              <a:ext uri="{FF2B5EF4-FFF2-40B4-BE49-F238E27FC236}">
                <a16:creationId xmlns:a16="http://schemas.microsoft.com/office/drawing/2014/main" id="{BB657E68-E5FC-6147-9A3C-CEF3F3F3689E}"/>
              </a:ext>
            </a:extLst>
          </p:cNvPr>
          <p:cNvSpPr>
            <a:spLocks noGrp="1"/>
          </p:cNvSpPr>
          <p:nvPr>
            <p:ph type="pic" sz="quarter" idx="39"/>
          </p:nvPr>
        </p:nvSpPr>
        <p:spPr/>
      </p:sp>
      <p:sp>
        <p:nvSpPr>
          <p:cNvPr id="7" name="Picture Placeholder 6">
            <a:extLst>
              <a:ext uri="{FF2B5EF4-FFF2-40B4-BE49-F238E27FC236}">
                <a16:creationId xmlns:a16="http://schemas.microsoft.com/office/drawing/2014/main" id="{FB26AFCE-BE3D-C448-A08B-F4A1269BCE39}"/>
              </a:ext>
            </a:extLst>
          </p:cNvPr>
          <p:cNvSpPr>
            <a:spLocks noGrp="1"/>
          </p:cNvSpPr>
          <p:nvPr>
            <p:ph type="pic" sz="quarter" idx="40"/>
          </p:nvPr>
        </p:nvSpPr>
        <p:spPr/>
      </p:sp>
      <p:sp>
        <p:nvSpPr>
          <p:cNvPr id="24" name="Text Placeholder 23">
            <a:extLst>
              <a:ext uri="{FF2B5EF4-FFF2-40B4-BE49-F238E27FC236}">
                <a16:creationId xmlns:a16="http://schemas.microsoft.com/office/drawing/2014/main" id="{B900BBF6-9CB6-DC4C-9FE2-9A9516FE50FD}"/>
              </a:ext>
            </a:extLst>
          </p:cNvPr>
          <p:cNvSpPr>
            <a:spLocks noGrp="1"/>
          </p:cNvSpPr>
          <p:nvPr>
            <p:ph type="body" sz="quarter" idx="41"/>
          </p:nvPr>
        </p:nvSpPr>
        <p:spPr/>
        <p:txBody>
          <a:bodyPr>
            <a:normAutofit/>
          </a:bodyPr>
          <a:lstStyle/>
          <a:p>
            <a:r>
              <a:rPr lang="en-US" noProof="1"/>
              <a:t>Lorem ipsum dolor sit amet, nibh est. A magna maecenas, quam magna nec quis, lorem nunc. </a:t>
            </a:r>
          </a:p>
        </p:txBody>
      </p:sp>
      <p:sp>
        <p:nvSpPr>
          <p:cNvPr id="25" name="Text Placeholder 24">
            <a:extLst>
              <a:ext uri="{FF2B5EF4-FFF2-40B4-BE49-F238E27FC236}">
                <a16:creationId xmlns:a16="http://schemas.microsoft.com/office/drawing/2014/main" id="{87881ECC-D812-A644-A821-36870ECA74CF}"/>
              </a:ext>
            </a:extLst>
          </p:cNvPr>
          <p:cNvSpPr>
            <a:spLocks noGrp="1"/>
          </p:cNvSpPr>
          <p:nvPr>
            <p:ph type="body" sz="quarter" idx="42"/>
          </p:nvPr>
        </p:nvSpPr>
        <p:spPr/>
        <p:txBody>
          <a:bodyPr>
            <a:normAutofit/>
          </a:bodyPr>
          <a:lstStyle/>
          <a:p>
            <a:r>
              <a:rPr lang="en-US" noProof="1"/>
              <a:t>Lorem ipsum dolor sit amet, nibh est. A magna maecenas, quam magna nec quis, lorem nunc. </a:t>
            </a:r>
          </a:p>
        </p:txBody>
      </p:sp>
      <p:sp>
        <p:nvSpPr>
          <p:cNvPr id="8" name="Text Placeholder 7">
            <a:extLst>
              <a:ext uri="{FF2B5EF4-FFF2-40B4-BE49-F238E27FC236}">
                <a16:creationId xmlns:a16="http://schemas.microsoft.com/office/drawing/2014/main" id="{2CB1FF3F-9932-F448-8EE8-E07B7ED46FC2}"/>
              </a:ext>
            </a:extLst>
          </p:cNvPr>
          <p:cNvSpPr>
            <a:spLocks noGrp="1"/>
          </p:cNvSpPr>
          <p:nvPr>
            <p:ph type="body" sz="quarter" idx="43"/>
          </p:nvPr>
        </p:nvSpPr>
        <p:spPr/>
        <p:txBody>
          <a:bodyPr/>
          <a:lstStyle/>
          <a:p>
            <a:r>
              <a:rPr lang="en-US" noProof="1"/>
              <a:t>Lorem ipsum dolor sit amet, nibh est. A magna maecenas, quam magna nec quis, lorem nunc. </a:t>
            </a:r>
          </a:p>
        </p:txBody>
      </p:sp>
      <p:sp>
        <p:nvSpPr>
          <p:cNvPr id="15" name="Plus 14">
            <a:extLst>
              <a:ext uri="{FF2B5EF4-FFF2-40B4-BE49-F238E27FC236}">
                <a16:creationId xmlns:a16="http://schemas.microsoft.com/office/drawing/2014/main" id="{FA7C7659-4441-9047-9024-D7AAD639B731}"/>
              </a:ext>
            </a:extLst>
          </p:cNvPr>
          <p:cNvSpPr/>
          <p:nvPr/>
        </p:nvSpPr>
        <p:spPr>
          <a:xfrm>
            <a:off x="5912431" y="5704149"/>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a:extLst>
              <a:ext uri="{FF2B5EF4-FFF2-40B4-BE49-F238E27FC236}">
                <a16:creationId xmlns:a16="http://schemas.microsoft.com/office/drawing/2014/main" id="{1C72CA70-95AE-9346-9E50-17BBA1EBCEB4}"/>
              </a:ext>
            </a:extLst>
          </p:cNvPr>
          <p:cNvSpPr/>
          <p:nvPr/>
        </p:nvSpPr>
        <p:spPr>
          <a:xfrm>
            <a:off x="7760084" y="75251"/>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lus 16">
            <a:extLst>
              <a:ext uri="{FF2B5EF4-FFF2-40B4-BE49-F238E27FC236}">
                <a16:creationId xmlns:a16="http://schemas.microsoft.com/office/drawing/2014/main" id="{72651D95-EF09-7A4C-A452-FEC51281DF2A}"/>
              </a:ext>
            </a:extLst>
          </p:cNvPr>
          <p:cNvSpPr/>
          <p:nvPr/>
        </p:nvSpPr>
        <p:spPr>
          <a:xfrm>
            <a:off x="9607738" y="3817693"/>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lus 17">
            <a:extLst>
              <a:ext uri="{FF2B5EF4-FFF2-40B4-BE49-F238E27FC236}">
                <a16:creationId xmlns:a16="http://schemas.microsoft.com/office/drawing/2014/main" id="{8C988EF9-3D09-924F-8478-8ABD92948D74}"/>
              </a:ext>
            </a:extLst>
          </p:cNvPr>
          <p:cNvSpPr/>
          <p:nvPr/>
        </p:nvSpPr>
        <p:spPr>
          <a:xfrm>
            <a:off x="4074204" y="1932331"/>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69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5CF4738-522E-8144-9E41-560F268E9351}"/>
              </a:ext>
            </a:extLst>
          </p:cNvPr>
          <p:cNvSpPr>
            <a:spLocks noGrp="1"/>
          </p:cNvSpPr>
          <p:nvPr>
            <p:ph sz="half" idx="1"/>
          </p:nvPr>
        </p:nvSpPr>
        <p:spPr>
          <a:xfrm>
            <a:off x="736847" y="1935332"/>
            <a:ext cx="5930283" cy="2609508"/>
          </a:xfrm>
        </p:spPr>
        <p:txBody>
          <a:bodyPr>
            <a:normAutofit fontScale="92500"/>
          </a:bodyPr>
          <a:lstStyle/>
          <a:p>
            <a:r>
              <a:rPr lang="ru-RU" sz="2400" dirty="0"/>
              <a:t>С помощью этого сайта пользователь может получить доступ для загрузки бесплатной утилиты для оптимизации своей операционной системы. А также увидеть последние новости, связанные с программой.</a:t>
            </a:r>
            <a:endParaRPr lang="en-US" sz="2400" noProof="1"/>
          </a:p>
        </p:txBody>
      </p:sp>
      <p:sp>
        <p:nvSpPr>
          <p:cNvPr id="12" name="Title 11">
            <a:extLst>
              <a:ext uri="{FF2B5EF4-FFF2-40B4-BE49-F238E27FC236}">
                <a16:creationId xmlns:a16="http://schemas.microsoft.com/office/drawing/2014/main" id="{CA72CDBD-5F64-064A-8FA6-92C1C578A18D}"/>
              </a:ext>
            </a:extLst>
          </p:cNvPr>
          <p:cNvSpPr>
            <a:spLocks noGrp="1"/>
          </p:cNvSpPr>
          <p:nvPr>
            <p:ph type="title"/>
          </p:nvPr>
        </p:nvSpPr>
        <p:spPr/>
        <p:txBody>
          <a:bodyPr/>
          <a:lstStyle/>
          <a:p>
            <a:r>
              <a:rPr lang="ru-RU" dirty="0"/>
              <a:t>Введение</a:t>
            </a:r>
            <a:endParaRPr lang="en-US" dirty="0"/>
          </a:p>
        </p:txBody>
      </p:sp>
      <p:sp>
        <p:nvSpPr>
          <p:cNvPr id="14" name="Content Placeholder 13">
            <a:extLst>
              <a:ext uri="{FF2B5EF4-FFF2-40B4-BE49-F238E27FC236}">
                <a16:creationId xmlns:a16="http://schemas.microsoft.com/office/drawing/2014/main" id="{7852109C-C4C9-9845-B644-579195BED30D}"/>
              </a:ext>
            </a:extLst>
          </p:cNvPr>
          <p:cNvSpPr>
            <a:spLocks noGrp="1"/>
          </p:cNvSpPr>
          <p:nvPr>
            <p:ph sz="half" idx="11"/>
          </p:nvPr>
        </p:nvSpPr>
        <p:spPr>
          <a:xfrm>
            <a:off x="736848" y="4781065"/>
            <a:ext cx="10786368" cy="1891335"/>
          </a:xfrm>
        </p:spPr>
        <p:txBody>
          <a:bodyPr>
            <a:normAutofit/>
          </a:bodyPr>
          <a:lstStyle/>
          <a:p>
            <a:pPr rtl="0">
              <a:spcBef>
                <a:spcPts val="0"/>
              </a:spcBef>
              <a:spcAft>
                <a:spcPts val="0"/>
              </a:spcAft>
            </a:pPr>
            <a:r>
              <a:rPr lang="en-US" sz="2200" dirty="0" err="1"/>
              <a:t>OfWP</a:t>
            </a:r>
            <a:r>
              <a:rPr lang="en-US" sz="2200" dirty="0"/>
              <a:t> - </a:t>
            </a:r>
            <a:r>
              <a:rPr lang="ru-RU" sz="2200" dirty="0"/>
              <a:t>это небольшая программа, которая поможет пользователю избавиться от ненужных стандартных приложений в ОС Windows 10 или 11.</a:t>
            </a:r>
          </a:p>
          <a:p>
            <a:pPr marL="0" indent="0">
              <a:buNone/>
            </a:pPr>
            <a:endParaRPr lang="ru-RU" sz="1800" dirty="0"/>
          </a:p>
        </p:txBody>
      </p:sp>
      <p:pic>
        <p:nvPicPr>
          <p:cNvPr id="1032" name="Picture 8">
            <a:extLst>
              <a:ext uri="{FF2B5EF4-FFF2-40B4-BE49-F238E27FC236}">
                <a16:creationId xmlns:a16="http://schemas.microsoft.com/office/drawing/2014/main" id="{9CAA1327-BDFF-443A-A7B9-E0900037D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222" y="0"/>
            <a:ext cx="4310778" cy="4483812"/>
          </a:xfrm>
          <a:prstGeom prst="rect">
            <a:avLst/>
          </a:prstGeom>
          <a:noFill/>
          <a:extLst>
            <a:ext uri="{909E8E84-426E-40DD-AFC4-6F175D3DCCD1}">
              <a14:hiddenFill xmlns:a14="http://schemas.microsoft.com/office/drawing/2010/main">
                <a:solidFill>
                  <a:srgbClr val="FFFFFF"/>
                </a:solidFill>
              </a14:hiddenFill>
            </a:ext>
          </a:extLst>
        </p:spPr>
      </p:pic>
      <p:sp>
        <p:nvSpPr>
          <p:cNvPr id="15" name="Plus 14">
            <a:extLst>
              <a:ext uri="{FF2B5EF4-FFF2-40B4-BE49-F238E27FC236}">
                <a16:creationId xmlns:a16="http://schemas.microsoft.com/office/drawing/2014/main" id="{DA884A5E-D44B-034F-B8D0-770A695FF1B3}"/>
              </a:ext>
            </a:extLst>
          </p:cNvPr>
          <p:cNvSpPr/>
          <p:nvPr/>
        </p:nvSpPr>
        <p:spPr>
          <a:xfrm>
            <a:off x="7243892" y="1118805"/>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115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5B9DE3-AAE2-FE43-9B60-03DFF3F106A5}"/>
              </a:ext>
            </a:extLst>
          </p:cNvPr>
          <p:cNvSpPr>
            <a:spLocks noGrp="1"/>
          </p:cNvSpPr>
          <p:nvPr>
            <p:ph type="body" idx="1"/>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0D330944-714F-BA44-A51A-F271EDF67D5A}"/>
              </a:ext>
            </a:extLst>
          </p:cNvPr>
          <p:cNvSpPr>
            <a:spLocks noGrp="1"/>
          </p:cNvSpPr>
          <p:nvPr>
            <p:ph type="title"/>
          </p:nvPr>
        </p:nvSpPr>
        <p:spPr/>
        <p:txBody>
          <a:bodyPr>
            <a:normAutofit/>
          </a:bodyPr>
          <a:lstStyle/>
          <a:p>
            <a:r>
              <a:rPr lang="en-US" dirty="0"/>
              <a:t>Process.</a:t>
            </a:r>
          </a:p>
        </p:txBody>
      </p:sp>
      <p:sp>
        <p:nvSpPr>
          <p:cNvPr id="12" name="Picture Placeholder 11">
            <a:extLst>
              <a:ext uri="{FF2B5EF4-FFF2-40B4-BE49-F238E27FC236}">
                <a16:creationId xmlns:a16="http://schemas.microsoft.com/office/drawing/2014/main" id="{B26FEDD2-635D-1642-9354-8F38DE70788E}"/>
              </a:ext>
            </a:extLst>
          </p:cNvPr>
          <p:cNvSpPr>
            <a:spLocks noGrp="1"/>
          </p:cNvSpPr>
          <p:nvPr>
            <p:ph type="pic" sz="quarter" idx="4294967295"/>
          </p:nvPr>
        </p:nvSpPr>
        <p:spPr>
          <a:xfrm>
            <a:off x="2740529" y="0"/>
            <a:ext cx="2386584" cy="3429000"/>
          </a:xfrm>
        </p:spPr>
      </p:sp>
      <p:sp>
        <p:nvSpPr>
          <p:cNvPr id="27" name="Text Placeholder 26">
            <a:extLst>
              <a:ext uri="{FF2B5EF4-FFF2-40B4-BE49-F238E27FC236}">
                <a16:creationId xmlns:a16="http://schemas.microsoft.com/office/drawing/2014/main" id="{4B6C6632-A0EE-0E4E-BD5F-757A6CBA92B0}"/>
              </a:ext>
            </a:extLst>
          </p:cNvPr>
          <p:cNvSpPr>
            <a:spLocks noGrp="1"/>
          </p:cNvSpPr>
          <p:nvPr>
            <p:ph type="body" sz="quarter" idx="4294967295"/>
          </p:nvPr>
        </p:nvSpPr>
        <p:spPr>
          <a:xfrm>
            <a:off x="2871008" y="3638746"/>
            <a:ext cx="2049784" cy="3033657"/>
          </a:xfrm>
        </p:spPr>
        <p:txBody>
          <a:bodyPr>
            <a:normAutofit fontScale="70000" lnSpcReduction="20000"/>
          </a:bodyPr>
          <a:lstStyle/>
          <a:p>
            <a:r>
              <a:rPr lang="en-US" noProof="1"/>
              <a:t>Lorem ipsum dolor sit amet, nibh est. A magna maecenas, quam magna nec quis, lorem nunc. Suspendisse viverra sodales mauris, cras pharetra proin egestas arcu erat dolor, at amet. </a:t>
            </a:r>
          </a:p>
        </p:txBody>
      </p:sp>
      <p:sp>
        <p:nvSpPr>
          <p:cNvPr id="13" name="Picture Placeholder 12">
            <a:extLst>
              <a:ext uri="{FF2B5EF4-FFF2-40B4-BE49-F238E27FC236}">
                <a16:creationId xmlns:a16="http://schemas.microsoft.com/office/drawing/2014/main" id="{C88522DC-8BA1-5D45-85D8-B0AF7C386367}"/>
              </a:ext>
            </a:extLst>
          </p:cNvPr>
          <p:cNvSpPr>
            <a:spLocks noGrp="1"/>
          </p:cNvSpPr>
          <p:nvPr>
            <p:ph type="pic" sz="quarter" idx="4294967295"/>
          </p:nvPr>
        </p:nvSpPr>
        <p:spPr>
          <a:xfrm>
            <a:off x="5119499" y="1"/>
            <a:ext cx="2365221" cy="1715678"/>
          </a:xfrm>
        </p:spPr>
      </p:sp>
      <p:sp>
        <p:nvSpPr>
          <p:cNvPr id="14" name="Picture Placeholder 13">
            <a:extLst>
              <a:ext uri="{FF2B5EF4-FFF2-40B4-BE49-F238E27FC236}">
                <a16:creationId xmlns:a16="http://schemas.microsoft.com/office/drawing/2014/main" id="{5F813947-65C1-844B-B551-DB7612049BDD}"/>
              </a:ext>
            </a:extLst>
          </p:cNvPr>
          <p:cNvSpPr>
            <a:spLocks noGrp="1"/>
          </p:cNvSpPr>
          <p:nvPr>
            <p:ph type="pic" sz="quarter" idx="4294967295"/>
          </p:nvPr>
        </p:nvSpPr>
        <p:spPr>
          <a:xfrm>
            <a:off x="7484720" y="5184469"/>
            <a:ext cx="2381465" cy="1673532"/>
          </a:xfrm>
        </p:spPr>
      </p:sp>
      <p:sp>
        <p:nvSpPr>
          <p:cNvPr id="15" name="Picture Placeholder 14">
            <a:extLst>
              <a:ext uri="{FF2B5EF4-FFF2-40B4-BE49-F238E27FC236}">
                <a16:creationId xmlns:a16="http://schemas.microsoft.com/office/drawing/2014/main" id="{8AD12D3E-3CDF-1748-AB35-87EA64B7B95D}"/>
              </a:ext>
            </a:extLst>
          </p:cNvPr>
          <p:cNvSpPr>
            <a:spLocks noGrp="1"/>
          </p:cNvSpPr>
          <p:nvPr>
            <p:ph type="pic" sz="quarter" idx="4294967295"/>
          </p:nvPr>
        </p:nvSpPr>
        <p:spPr>
          <a:xfrm>
            <a:off x="9866185" y="3429001"/>
            <a:ext cx="2325815" cy="3429000"/>
          </a:xfrm>
        </p:spPr>
      </p:sp>
      <p:sp>
        <p:nvSpPr>
          <p:cNvPr id="24" name="Text Placeholder 23">
            <a:extLst>
              <a:ext uri="{FF2B5EF4-FFF2-40B4-BE49-F238E27FC236}">
                <a16:creationId xmlns:a16="http://schemas.microsoft.com/office/drawing/2014/main" id="{B900BBF6-9CB6-DC4C-9FE2-9A9516FE50FD}"/>
              </a:ext>
            </a:extLst>
          </p:cNvPr>
          <p:cNvSpPr>
            <a:spLocks noGrp="1"/>
          </p:cNvSpPr>
          <p:nvPr>
            <p:ph type="body" sz="quarter" idx="4294967295"/>
          </p:nvPr>
        </p:nvSpPr>
        <p:spPr>
          <a:xfrm>
            <a:off x="5265416" y="1904214"/>
            <a:ext cx="2049784" cy="4768189"/>
          </a:xfrm>
        </p:spPr>
        <p:txBody>
          <a:bodyPr>
            <a:normAutofit fontScale="70000" lnSpcReduction="20000"/>
          </a:bodyPr>
          <a:lstStyle/>
          <a:p>
            <a:r>
              <a:rPr lang="en-US" noProof="1"/>
              <a:t>Lorem ipsum dolor sit amet, nibh est. A magna maecenas, quam magna nec quis, lorem nunc. </a:t>
            </a:r>
          </a:p>
          <a:p>
            <a:r>
              <a:rPr lang="en-US" noProof="1"/>
              <a:t>Lorem ipsum dolor sit amet, nibh est. A magna maecenas, quam magna nec quis, lorem nunc. Suspendisse viverra sodales mauris, cras pharetra proin egestas arcu erat dolor, at amet. </a:t>
            </a:r>
          </a:p>
        </p:txBody>
      </p:sp>
      <p:sp>
        <p:nvSpPr>
          <p:cNvPr id="25" name="Text Placeholder 24">
            <a:extLst>
              <a:ext uri="{FF2B5EF4-FFF2-40B4-BE49-F238E27FC236}">
                <a16:creationId xmlns:a16="http://schemas.microsoft.com/office/drawing/2014/main" id="{87881ECC-D812-A644-A821-36870ECA74CF}"/>
              </a:ext>
            </a:extLst>
          </p:cNvPr>
          <p:cNvSpPr>
            <a:spLocks noGrp="1"/>
          </p:cNvSpPr>
          <p:nvPr>
            <p:ph type="body" sz="quarter" idx="4294967295"/>
          </p:nvPr>
        </p:nvSpPr>
        <p:spPr>
          <a:xfrm>
            <a:off x="7659823" y="266655"/>
            <a:ext cx="2049784" cy="4735868"/>
          </a:xfrm>
        </p:spPr>
        <p:txBody>
          <a:bodyPr>
            <a:normAutofit fontScale="70000" lnSpcReduction="20000"/>
          </a:bodyPr>
          <a:lstStyle/>
          <a:p>
            <a:r>
              <a:rPr lang="en-US" noProof="1"/>
              <a:t>Lorem ipsum dolor sit amet, nibh est. A magna maecenas, quam magna nec quis, lorem nunc. </a:t>
            </a:r>
          </a:p>
          <a:p>
            <a:r>
              <a:rPr lang="en-US" noProof="1"/>
              <a:t>Lorem ipsum dolor sit amet, nibh est. A magna maecenas, quam magna nec quis, lorem nunc. Suspendisse viverra sodales mauris, cras pharetra proin egestas arcu erat dolor, at amet. </a:t>
            </a:r>
          </a:p>
        </p:txBody>
      </p:sp>
      <p:sp>
        <p:nvSpPr>
          <p:cNvPr id="16" name="Text Placeholder 15">
            <a:extLst>
              <a:ext uri="{FF2B5EF4-FFF2-40B4-BE49-F238E27FC236}">
                <a16:creationId xmlns:a16="http://schemas.microsoft.com/office/drawing/2014/main" id="{B83CBA81-68D9-8A4B-9E88-7DF324C8513D}"/>
              </a:ext>
            </a:extLst>
          </p:cNvPr>
          <p:cNvSpPr>
            <a:spLocks noGrp="1"/>
          </p:cNvSpPr>
          <p:nvPr>
            <p:ph type="body" sz="quarter" idx="4294967295"/>
          </p:nvPr>
        </p:nvSpPr>
        <p:spPr>
          <a:xfrm>
            <a:off x="9988244" y="266654"/>
            <a:ext cx="2049784" cy="2985593"/>
          </a:xfrm>
        </p:spPr>
        <p:txBody>
          <a:bodyPr>
            <a:normAutofit fontScale="70000" lnSpcReduction="20000"/>
          </a:bodyPr>
          <a:lstStyle/>
          <a:p>
            <a:r>
              <a:rPr lang="en-US" noProof="1"/>
              <a:t>Lorem ipsum dolor sit amet, nibh est. A magna maecenas, quam magna nec quis, lorem nunc. Suspendisse viverra sodales mauris, cras pharetra proin egestas arcu erat dolor, at amet. </a:t>
            </a:r>
          </a:p>
        </p:txBody>
      </p:sp>
      <p:sp>
        <p:nvSpPr>
          <p:cNvPr id="26" name="Plus 25">
            <a:extLst>
              <a:ext uri="{FF2B5EF4-FFF2-40B4-BE49-F238E27FC236}">
                <a16:creationId xmlns:a16="http://schemas.microsoft.com/office/drawing/2014/main" id="{B45FC423-8CA0-1049-BB64-CF5493495DFC}"/>
              </a:ext>
            </a:extLst>
          </p:cNvPr>
          <p:cNvSpPr/>
          <p:nvPr/>
        </p:nvSpPr>
        <p:spPr>
          <a:xfrm>
            <a:off x="2145969" y="2836935"/>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27">
            <a:extLst>
              <a:ext uri="{FF2B5EF4-FFF2-40B4-BE49-F238E27FC236}">
                <a16:creationId xmlns:a16="http://schemas.microsoft.com/office/drawing/2014/main" id="{5EE32B53-5901-434B-809A-6AAF6F4B0D30}"/>
              </a:ext>
            </a:extLst>
          </p:cNvPr>
          <p:cNvSpPr/>
          <p:nvPr/>
        </p:nvSpPr>
        <p:spPr>
          <a:xfrm>
            <a:off x="6887652" y="4580893"/>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us 28">
            <a:extLst>
              <a:ext uri="{FF2B5EF4-FFF2-40B4-BE49-F238E27FC236}">
                <a16:creationId xmlns:a16="http://schemas.microsoft.com/office/drawing/2014/main" id="{2C32E6CC-76AF-ED4F-ABD1-211DD7D457C6}"/>
              </a:ext>
            </a:extLst>
          </p:cNvPr>
          <p:cNvSpPr/>
          <p:nvPr/>
        </p:nvSpPr>
        <p:spPr>
          <a:xfrm>
            <a:off x="9263206" y="2836935"/>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us 29">
            <a:extLst>
              <a:ext uri="{FF2B5EF4-FFF2-40B4-BE49-F238E27FC236}">
                <a16:creationId xmlns:a16="http://schemas.microsoft.com/office/drawing/2014/main" id="{9A36DB78-F7BA-324E-B1AA-CF0A5C042D30}"/>
              </a:ext>
            </a:extLst>
          </p:cNvPr>
          <p:cNvSpPr/>
          <p:nvPr/>
        </p:nvSpPr>
        <p:spPr>
          <a:xfrm>
            <a:off x="4512097" y="1130684"/>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428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40BD9-5EA4-524F-9FBC-4F6ED748ABBD}"/>
              </a:ext>
            </a:extLst>
          </p:cNvPr>
          <p:cNvSpPr>
            <a:spLocks noGrp="1"/>
          </p:cNvSpPr>
          <p:nvPr>
            <p:ph sz="half" idx="16"/>
          </p:nvPr>
        </p:nvSpPr>
        <p:spPr>
          <a:xfrm>
            <a:off x="473530" y="266656"/>
            <a:ext cx="6818647" cy="6256692"/>
          </a:xfrm>
        </p:spPr>
        <p:txBody>
          <a:bodyPr>
            <a:normAutofit/>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a:t>
            </a:r>
          </a:p>
          <a:p>
            <a:r>
              <a:rPr lang="en-US" noProof="1"/>
              <a:t>Excepteur sint occaecat cupidatat non proident, sunt in culpa qui officia deserunt mollit anim id est laborum.</a:t>
            </a:r>
          </a:p>
          <a:p>
            <a:r>
              <a:rPr lang="en-US" noProof="1"/>
              <a:t>Curabitur ut lacus ultrices, feugiat mi vel, volutpat est. In interdum ipsum ut viverra finibus. Etiam imperdiet, libero nec faucibus Bibendum.</a:t>
            </a:r>
          </a:p>
          <a:p>
            <a:endParaRPr lang="en-US" noProof="1"/>
          </a:p>
        </p:txBody>
      </p:sp>
      <p:sp>
        <p:nvSpPr>
          <p:cNvPr id="9" name="Picture Placeholder 8">
            <a:extLst>
              <a:ext uri="{FF2B5EF4-FFF2-40B4-BE49-F238E27FC236}">
                <a16:creationId xmlns:a16="http://schemas.microsoft.com/office/drawing/2014/main" id="{26F7E126-103B-0148-A5F8-37C03FD85863}"/>
              </a:ext>
            </a:extLst>
          </p:cNvPr>
          <p:cNvSpPr>
            <a:spLocks noGrp="1"/>
          </p:cNvSpPr>
          <p:nvPr>
            <p:ph type="pic" sz="quarter" idx="10"/>
          </p:nvPr>
        </p:nvSpPr>
        <p:spPr/>
      </p:sp>
      <p:sp>
        <p:nvSpPr>
          <p:cNvPr id="7" name="Title 6">
            <a:extLst>
              <a:ext uri="{FF2B5EF4-FFF2-40B4-BE49-F238E27FC236}">
                <a16:creationId xmlns:a16="http://schemas.microsoft.com/office/drawing/2014/main" id="{1B1B43E2-11BC-E340-A1F2-1DDDDFD3EB44}"/>
              </a:ext>
            </a:extLst>
          </p:cNvPr>
          <p:cNvSpPr>
            <a:spLocks noGrp="1"/>
          </p:cNvSpPr>
          <p:nvPr>
            <p:ph type="title"/>
          </p:nvPr>
        </p:nvSpPr>
        <p:spPr/>
        <p:txBody>
          <a:bodyPr/>
          <a:lstStyle/>
          <a:p>
            <a:r>
              <a:rPr lang="en-US" dirty="0"/>
              <a:t>Smart Phone.</a:t>
            </a:r>
          </a:p>
        </p:txBody>
      </p:sp>
      <p:sp>
        <p:nvSpPr>
          <p:cNvPr id="10" name="Plus 9">
            <a:extLst>
              <a:ext uri="{FF2B5EF4-FFF2-40B4-BE49-F238E27FC236}">
                <a16:creationId xmlns:a16="http://schemas.microsoft.com/office/drawing/2014/main" id="{1F2041F7-4948-2B44-86B3-724E429120BF}"/>
              </a:ext>
            </a:extLst>
          </p:cNvPr>
          <p:cNvSpPr/>
          <p:nvPr/>
        </p:nvSpPr>
        <p:spPr>
          <a:xfrm>
            <a:off x="9474353" y="4926153"/>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041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FFAE4-E0E3-934C-87D0-9E773AA0C190}"/>
              </a:ext>
            </a:extLst>
          </p:cNvPr>
          <p:cNvSpPr>
            <a:spLocks noGrp="1"/>
          </p:cNvSpPr>
          <p:nvPr>
            <p:ph sz="half" idx="16"/>
          </p:nvPr>
        </p:nvSpPr>
        <p:spPr>
          <a:xfrm>
            <a:off x="473529" y="255179"/>
            <a:ext cx="3400887" cy="4460598"/>
          </a:xfrm>
        </p:spPr>
        <p:txBody>
          <a:bodyPr>
            <a:normAutofit fontScale="92500" lnSpcReduction="20000"/>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a:t>
            </a:r>
          </a:p>
          <a:p>
            <a:r>
              <a:rPr lang="en-US" noProof="1"/>
              <a:t>Excepteur sint occaecat cupidatat non proident, sunt in culpa qui officia deserunt mollit anim id est laborum.</a:t>
            </a:r>
          </a:p>
          <a:p>
            <a:endParaRPr lang="en-US" dirty="0"/>
          </a:p>
        </p:txBody>
      </p:sp>
      <p:sp>
        <p:nvSpPr>
          <p:cNvPr id="9" name="Picture Placeholder 8">
            <a:extLst>
              <a:ext uri="{FF2B5EF4-FFF2-40B4-BE49-F238E27FC236}">
                <a16:creationId xmlns:a16="http://schemas.microsoft.com/office/drawing/2014/main" id="{212BD3A9-661C-8B47-BAF4-24D16F9C6D83}"/>
              </a:ext>
            </a:extLst>
          </p:cNvPr>
          <p:cNvSpPr>
            <a:spLocks noGrp="1"/>
          </p:cNvSpPr>
          <p:nvPr>
            <p:ph type="pic" sz="quarter" idx="10"/>
          </p:nvPr>
        </p:nvSpPr>
        <p:spPr/>
      </p:sp>
      <p:sp>
        <p:nvSpPr>
          <p:cNvPr id="10" name="Content Placeholder 9">
            <a:extLst>
              <a:ext uri="{FF2B5EF4-FFF2-40B4-BE49-F238E27FC236}">
                <a16:creationId xmlns:a16="http://schemas.microsoft.com/office/drawing/2014/main" id="{46DAE754-E093-FA48-9A00-AF1D8E169361}"/>
              </a:ext>
            </a:extLst>
          </p:cNvPr>
          <p:cNvSpPr>
            <a:spLocks noGrp="1"/>
          </p:cNvSpPr>
          <p:nvPr>
            <p:ph sz="half" idx="17"/>
          </p:nvPr>
        </p:nvSpPr>
        <p:spPr/>
        <p:txBody>
          <a:bodyPr>
            <a:normAutofit fontScale="92500" lnSpcReduction="20000"/>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a:t>
            </a:r>
          </a:p>
          <a:p>
            <a:r>
              <a:rPr lang="en-US" noProof="1"/>
              <a:t>Excepteur sint occaecat cupidatat non proident, sunt in culpa qui officia deserunt mollit anim id est laborum.</a:t>
            </a:r>
          </a:p>
        </p:txBody>
      </p:sp>
      <p:sp>
        <p:nvSpPr>
          <p:cNvPr id="11" name="Text Placeholder 10">
            <a:extLst>
              <a:ext uri="{FF2B5EF4-FFF2-40B4-BE49-F238E27FC236}">
                <a16:creationId xmlns:a16="http://schemas.microsoft.com/office/drawing/2014/main" id="{2E6653D8-BF7D-5D49-85B1-4CB8FCDC24DF}"/>
              </a:ext>
            </a:extLst>
          </p:cNvPr>
          <p:cNvSpPr>
            <a:spLocks noGrp="1"/>
          </p:cNvSpPr>
          <p:nvPr>
            <p:ph type="body" idx="18"/>
          </p:nvPr>
        </p:nvSpPr>
        <p:spPr/>
        <p:txBody>
          <a:bodyPr/>
          <a:lstStyle/>
          <a:p>
            <a:r>
              <a:rPr lang="en-US" noProof="1"/>
              <a:t>Lorem ipsum dolor sit amet, tollit epicuri est ex, exerci accumsan singulis ei mel. </a:t>
            </a:r>
          </a:p>
        </p:txBody>
      </p:sp>
      <p:sp>
        <p:nvSpPr>
          <p:cNvPr id="7" name="Title 6">
            <a:extLst>
              <a:ext uri="{FF2B5EF4-FFF2-40B4-BE49-F238E27FC236}">
                <a16:creationId xmlns:a16="http://schemas.microsoft.com/office/drawing/2014/main" id="{140D9FCB-73DD-9C47-A574-46ECC30F49A0}"/>
              </a:ext>
            </a:extLst>
          </p:cNvPr>
          <p:cNvSpPr>
            <a:spLocks noGrp="1"/>
          </p:cNvSpPr>
          <p:nvPr>
            <p:ph type="title"/>
          </p:nvPr>
        </p:nvSpPr>
        <p:spPr/>
        <p:txBody>
          <a:bodyPr/>
          <a:lstStyle/>
          <a:p>
            <a:r>
              <a:rPr lang="en-US" dirty="0"/>
              <a:t>Tablet.</a:t>
            </a:r>
          </a:p>
        </p:txBody>
      </p:sp>
      <p:sp>
        <p:nvSpPr>
          <p:cNvPr id="12" name="Plus 11">
            <a:extLst>
              <a:ext uri="{FF2B5EF4-FFF2-40B4-BE49-F238E27FC236}">
                <a16:creationId xmlns:a16="http://schemas.microsoft.com/office/drawing/2014/main" id="{09F51B05-AFB1-D447-98AF-06D06791E3AB}"/>
              </a:ext>
            </a:extLst>
          </p:cNvPr>
          <p:cNvSpPr/>
          <p:nvPr/>
        </p:nvSpPr>
        <p:spPr>
          <a:xfrm>
            <a:off x="8756123" y="4691881"/>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67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9AC67-18F9-734C-A931-EA6009309392}"/>
              </a:ext>
            </a:extLst>
          </p:cNvPr>
          <p:cNvSpPr>
            <a:spLocks noGrp="1"/>
          </p:cNvSpPr>
          <p:nvPr>
            <p:ph sz="half" idx="16"/>
          </p:nvPr>
        </p:nvSpPr>
        <p:spPr>
          <a:xfrm>
            <a:off x="473530" y="2036190"/>
            <a:ext cx="5622470" cy="3880623"/>
          </a:xfrm>
        </p:spPr>
        <p:txBody>
          <a:bodyPr>
            <a:normAutofit lnSpcReduction="10000"/>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a:t>
            </a:r>
          </a:p>
          <a:p>
            <a:r>
              <a:rPr lang="en-US" noProof="1"/>
              <a:t>Excepteur sint occaecat cupidatat non proident, sunt in culpa qui officia deserunt mollit anim id est laborum.</a:t>
            </a:r>
          </a:p>
          <a:p>
            <a:endParaRPr lang="en-US" dirty="0"/>
          </a:p>
        </p:txBody>
      </p:sp>
      <p:sp>
        <p:nvSpPr>
          <p:cNvPr id="9" name="Picture Placeholder 8">
            <a:extLst>
              <a:ext uri="{FF2B5EF4-FFF2-40B4-BE49-F238E27FC236}">
                <a16:creationId xmlns:a16="http://schemas.microsoft.com/office/drawing/2014/main" id="{31FB197C-90A0-274D-BFF3-58B7DFD9687A}"/>
              </a:ext>
            </a:extLst>
          </p:cNvPr>
          <p:cNvSpPr>
            <a:spLocks noGrp="1"/>
          </p:cNvSpPr>
          <p:nvPr>
            <p:ph type="pic" sz="quarter" idx="10"/>
          </p:nvPr>
        </p:nvSpPr>
        <p:spPr/>
      </p:sp>
      <p:sp>
        <p:nvSpPr>
          <p:cNvPr id="7" name="Title 6">
            <a:extLst>
              <a:ext uri="{FF2B5EF4-FFF2-40B4-BE49-F238E27FC236}">
                <a16:creationId xmlns:a16="http://schemas.microsoft.com/office/drawing/2014/main" id="{E0F87AD3-41D8-CD4C-ABC2-19D7887445FF}"/>
              </a:ext>
            </a:extLst>
          </p:cNvPr>
          <p:cNvSpPr>
            <a:spLocks noGrp="1"/>
          </p:cNvSpPr>
          <p:nvPr>
            <p:ph type="title"/>
          </p:nvPr>
        </p:nvSpPr>
        <p:spPr/>
        <p:txBody>
          <a:bodyPr/>
          <a:lstStyle/>
          <a:p>
            <a:r>
              <a:rPr lang="en-US" dirty="0"/>
              <a:t>Laptop.</a:t>
            </a:r>
          </a:p>
        </p:txBody>
      </p:sp>
      <p:sp>
        <p:nvSpPr>
          <p:cNvPr id="10" name="Plus 9">
            <a:extLst>
              <a:ext uri="{FF2B5EF4-FFF2-40B4-BE49-F238E27FC236}">
                <a16:creationId xmlns:a16="http://schemas.microsoft.com/office/drawing/2014/main" id="{7F600142-8CDF-A640-A3E3-B88335E4D069}"/>
              </a:ext>
            </a:extLst>
          </p:cNvPr>
          <p:cNvSpPr/>
          <p:nvPr/>
        </p:nvSpPr>
        <p:spPr>
          <a:xfrm>
            <a:off x="5787039" y="1168760"/>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41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5B9DE3-AAE2-FE43-9B60-03DFF3F106A5}"/>
              </a:ext>
            </a:extLst>
          </p:cNvPr>
          <p:cNvSpPr>
            <a:spLocks noGrp="1"/>
          </p:cNvSpPr>
          <p:nvPr>
            <p:ph type="body" idx="1"/>
          </p:nvPr>
        </p:nvSpPr>
        <p:spPr/>
        <p:txBody>
          <a:bodyPr/>
          <a:lstStyle/>
          <a:p>
            <a:endParaRPr lang="en-US" noProof="1"/>
          </a:p>
        </p:txBody>
      </p:sp>
      <p:sp>
        <p:nvSpPr>
          <p:cNvPr id="2" name="Title 1">
            <a:extLst>
              <a:ext uri="{FF2B5EF4-FFF2-40B4-BE49-F238E27FC236}">
                <a16:creationId xmlns:a16="http://schemas.microsoft.com/office/drawing/2014/main" id="{0D330944-714F-BA44-A51A-F271EDF67D5A}"/>
              </a:ext>
            </a:extLst>
          </p:cNvPr>
          <p:cNvSpPr>
            <a:spLocks noGrp="1"/>
          </p:cNvSpPr>
          <p:nvPr>
            <p:ph type="title"/>
          </p:nvPr>
        </p:nvSpPr>
        <p:spPr>
          <a:xfrm rot="16200000">
            <a:off x="-928379" y="1517483"/>
            <a:ext cx="4553924" cy="2052267"/>
          </a:xfrm>
        </p:spPr>
        <p:txBody>
          <a:bodyPr>
            <a:normAutofit/>
          </a:bodyPr>
          <a:lstStyle/>
          <a:p>
            <a:r>
              <a:rPr lang="ru-RU" dirty="0"/>
              <a:t>Структура</a:t>
            </a:r>
            <a:endParaRPr lang="en-US" dirty="0"/>
          </a:p>
        </p:txBody>
      </p:sp>
      <p:sp>
        <p:nvSpPr>
          <p:cNvPr id="27" name="Text Placeholder 26">
            <a:extLst>
              <a:ext uri="{FF2B5EF4-FFF2-40B4-BE49-F238E27FC236}">
                <a16:creationId xmlns:a16="http://schemas.microsoft.com/office/drawing/2014/main" id="{4B6C6632-A0EE-0E4E-BD5F-757A6CBA92B0}"/>
              </a:ext>
            </a:extLst>
          </p:cNvPr>
          <p:cNvSpPr>
            <a:spLocks noGrp="1"/>
          </p:cNvSpPr>
          <p:nvPr>
            <p:ph type="body" sz="quarter" idx="28"/>
          </p:nvPr>
        </p:nvSpPr>
        <p:spPr/>
        <p:txBody>
          <a:bodyPr>
            <a:normAutofit/>
          </a:bodyPr>
          <a:lstStyle/>
          <a:p>
            <a:pPr marL="285750" indent="-285750">
              <a:buFont typeface="Arial" panose="020B0604020202020204" pitchFamily="34" charset="0"/>
              <a:buChar char="•"/>
            </a:pPr>
            <a:r>
              <a:rPr lang="en-US" sz="2800" noProof="1"/>
              <a:t>Flask</a:t>
            </a:r>
          </a:p>
          <a:p>
            <a:pPr marL="285750" indent="-285750">
              <a:buFont typeface="Arial" panose="020B0604020202020204" pitchFamily="34" charset="0"/>
              <a:buChar char="•"/>
            </a:pPr>
            <a:r>
              <a:rPr lang="en-US" sz="2800" noProof="1"/>
              <a:t>FlaskForm</a:t>
            </a:r>
          </a:p>
          <a:p>
            <a:pPr marL="285750" indent="-285750">
              <a:buFont typeface="Arial" panose="020B0604020202020204" pitchFamily="34" charset="0"/>
              <a:buChar char="•"/>
            </a:pPr>
            <a:r>
              <a:rPr lang="en-US" sz="2800" noProof="1"/>
              <a:t>SQLAlchemy</a:t>
            </a:r>
          </a:p>
          <a:p>
            <a:pPr marL="285750" indent="-285750">
              <a:buFont typeface="Arial" panose="020B0604020202020204" pitchFamily="34" charset="0"/>
              <a:buChar char="•"/>
            </a:pPr>
            <a:endParaRPr lang="en-US" sz="2800" noProof="1"/>
          </a:p>
          <a:p>
            <a:pPr marL="285750" indent="-285750">
              <a:buFont typeface="Arial" panose="020B0604020202020204" pitchFamily="34" charset="0"/>
              <a:buChar char="•"/>
            </a:pPr>
            <a:endParaRPr lang="en-US" sz="2800" noProof="1"/>
          </a:p>
        </p:txBody>
      </p:sp>
      <p:sp>
        <p:nvSpPr>
          <p:cNvPr id="24" name="Text Placeholder 23">
            <a:extLst>
              <a:ext uri="{FF2B5EF4-FFF2-40B4-BE49-F238E27FC236}">
                <a16:creationId xmlns:a16="http://schemas.microsoft.com/office/drawing/2014/main" id="{B900BBF6-9CB6-DC4C-9FE2-9A9516FE50FD}"/>
              </a:ext>
            </a:extLst>
          </p:cNvPr>
          <p:cNvSpPr>
            <a:spLocks noGrp="1"/>
          </p:cNvSpPr>
          <p:nvPr>
            <p:ph type="body" sz="quarter" idx="31"/>
          </p:nvPr>
        </p:nvSpPr>
        <p:spPr/>
        <p:txBody>
          <a:bodyPr>
            <a:normAutofit/>
          </a:bodyPr>
          <a:lstStyle/>
          <a:p>
            <a:r>
              <a:rPr lang="ru-RU" sz="2800" noProof="1"/>
              <a:t>Модули</a:t>
            </a:r>
            <a:endParaRPr lang="en-US" sz="2800" noProof="1"/>
          </a:p>
        </p:txBody>
      </p:sp>
      <p:sp>
        <p:nvSpPr>
          <p:cNvPr id="25" name="Text Placeholder 24">
            <a:extLst>
              <a:ext uri="{FF2B5EF4-FFF2-40B4-BE49-F238E27FC236}">
                <a16:creationId xmlns:a16="http://schemas.microsoft.com/office/drawing/2014/main" id="{87881ECC-D812-A644-A821-36870ECA74CF}"/>
              </a:ext>
            </a:extLst>
          </p:cNvPr>
          <p:cNvSpPr>
            <a:spLocks noGrp="1"/>
          </p:cNvSpPr>
          <p:nvPr>
            <p:ph type="body" sz="quarter" idx="33"/>
          </p:nvPr>
        </p:nvSpPr>
        <p:spPr/>
        <p:txBody>
          <a:bodyPr>
            <a:normAutofit/>
          </a:bodyPr>
          <a:lstStyle/>
          <a:p>
            <a:pPr marL="285750" indent="-285750">
              <a:buFont typeface="Arial" panose="020B0604020202020204" pitchFamily="34" charset="0"/>
              <a:buChar char="•"/>
            </a:pPr>
            <a:r>
              <a:rPr lang="en-US" sz="2800" noProof="1"/>
              <a:t>LoginForm</a:t>
            </a:r>
          </a:p>
          <a:p>
            <a:pPr marL="285750" indent="-285750">
              <a:buFont typeface="Arial" panose="020B0604020202020204" pitchFamily="34" charset="0"/>
              <a:buChar char="•"/>
            </a:pPr>
            <a:r>
              <a:rPr lang="en-US" sz="2800" noProof="1"/>
              <a:t>News</a:t>
            </a:r>
          </a:p>
          <a:p>
            <a:pPr marL="285750" indent="-285750">
              <a:buFont typeface="Arial" panose="020B0604020202020204" pitchFamily="34" charset="0"/>
              <a:buChar char="•"/>
            </a:pPr>
            <a:r>
              <a:rPr lang="en-US" sz="2800" noProof="1"/>
              <a:t>User</a:t>
            </a:r>
          </a:p>
        </p:txBody>
      </p:sp>
      <p:sp>
        <p:nvSpPr>
          <p:cNvPr id="6" name="Text Placeholder 5">
            <a:extLst>
              <a:ext uri="{FF2B5EF4-FFF2-40B4-BE49-F238E27FC236}">
                <a16:creationId xmlns:a16="http://schemas.microsoft.com/office/drawing/2014/main" id="{3B9A9072-8D93-3740-B77B-AD7EAA5CDFC4}"/>
              </a:ext>
            </a:extLst>
          </p:cNvPr>
          <p:cNvSpPr>
            <a:spLocks noGrp="1"/>
          </p:cNvSpPr>
          <p:nvPr>
            <p:ph type="body" sz="quarter" idx="34"/>
          </p:nvPr>
        </p:nvSpPr>
        <p:spPr/>
        <p:txBody>
          <a:bodyPr>
            <a:normAutofit/>
          </a:bodyPr>
          <a:lstStyle/>
          <a:p>
            <a:r>
              <a:rPr lang="ru-RU" sz="2800" noProof="1"/>
              <a:t>Классы</a:t>
            </a:r>
            <a:endParaRPr lang="en-US" sz="2800" noProof="1"/>
          </a:p>
        </p:txBody>
      </p:sp>
      <p:sp>
        <p:nvSpPr>
          <p:cNvPr id="8" name="Text Placeholder 7">
            <a:extLst>
              <a:ext uri="{FF2B5EF4-FFF2-40B4-BE49-F238E27FC236}">
                <a16:creationId xmlns:a16="http://schemas.microsoft.com/office/drawing/2014/main" id="{27658811-9686-D34B-AE60-5851D4854376}"/>
              </a:ext>
            </a:extLst>
          </p:cNvPr>
          <p:cNvSpPr>
            <a:spLocks noGrp="1"/>
          </p:cNvSpPr>
          <p:nvPr>
            <p:ph type="body" sz="quarter" idx="36"/>
          </p:nvPr>
        </p:nvSpPr>
        <p:spPr/>
        <p:txBody>
          <a:bodyPr>
            <a:normAutofit/>
          </a:bodyPr>
          <a:lstStyle/>
          <a:p>
            <a:pPr marL="285750" indent="-285750">
              <a:buFont typeface="Arial" panose="020B0604020202020204" pitchFamily="34" charset="0"/>
              <a:buChar char="•"/>
            </a:pPr>
            <a:r>
              <a:rPr lang="ru-RU" noProof="1"/>
              <a:t>Авторизация и регистрация пользователей</a:t>
            </a:r>
          </a:p>
          <a:p>
            <a:pPr marL="285750" indent="-285750">
              <a:buFont typeface="Arial" panose="020B0604020202020204" pitchFamily="34" charset="0"/>
              <a:buChar char="•"/>
            </a:pPr>
            <a:r>
              <a:rPr lang="ru-RU" noProof="1"/>
              <a:t>Размещение новостей на главной странице</a:t>
            </a:r>
          </a:p>
          <a:p>
            <a:pPr marL="285750" indent="-285750">
              <a:buFont typeface="Arial" panose="020B0604020202020204" pitchFamily="34" charset="0"/>
              <a:buChar char="•"/>
            </a:pPr>
            <a:r>
              <a:rPr lang="ru-RU" noProof="1"/>
              <a:t>Различные страницы</a:t>
            </a:r>
            <a:r>
              <a:rPr lang="en-US" noProof="1"/>
              <a:t> </a:t>
            </a:r>
          </a:p>
        </p:txBody>
      </p:sp>
      <p:sp>
        <p:nvSpPr>
          <p:cNvPr id="9" name="Text Placeholder 8">
            <a:extLst>
              <a:ext uri="{FF2B5EF4-FFF2-40B4-BE49-F238E27FC236}">
                <a16:creationId xmlns:a16="http://schemas.microsoft.com/office/drawing/2014/main" id="{2A892E96-1673-FA4A-856B-41B898A1AADE}"/>
              </a:ext>
            </a:extLst>
          </p:cNvPr>
          <p:cNvSpPr>
            <a:spLocks noGrp="1"/>
          </p:cNvSpPr>
          <p:nvPr>
            <p:ph type="body" sz="quarter" idx="37"/>
          </p:nvPr>
        </p:nvSpPr>
        <p:spPr/>
        <p:txBody>
          <a:bodyPr>
            <a:normAutofit/>
          </a:bodyPr>
          <a:lstStyle/>
          <a:p>
            <a:r>
              <a:rPr lang="ru-RU" sz="2800" noProof="1"/>
              <a:t>Функции</a:t>
            </a:r>
            <a:endParaRPr lang="en-US" sz="2800" noProof="1"/>
          </a:p>
        </p:txBody>
      </p:sp>
      <p:sp>
        <p:nvSpPr>
          <p:cNvPr id="16" name="Plus 15">
            <a:extLst>
              <a:ext uri="{FF2B5EF4-FFF2-40B4-BE49-F238E27FC236}">
                <a16:creationId xmlns:a16="http://schemas.microsoft.com/office/drawing/2014/main" id="{9C7940F4-5BB8-A048-9A9D-FDD5B31B2F87}"/>
              </a:ext>
            </a:extLst>
          </p:cNvPr>
          <p:cNvSpPr/>
          <p:nvPr/>
        </p:nvSpPr>
        <p:spPr>
          <a:xfrm>
            <a:off x="4256961" y="1557245"/>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lus 16">
            <a:extLst>
              <a:ext uri="{FF2B5EF4-FFF2-40B4-BE49-F238E27FC236}">
                <a16:creationId xmlns:a16="http://schemas.microsoft.com/office/drawing/2014/main" id="{F886A0F3-B4DB-EE4E-B703-9DA4AC09996E}"/>
              </a:ext>
            </a:extLst>
          </p:cNvPr>
          <p:cNvSpPr/>
          <p:nvPr/>
        </p:nvSpPr>
        <p:spPr>
          <a:xfrm>
            <a:off x="7264112" y="4121335"/>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lus 17">
            <a:extLst>
              <a:ext uri="{FF2B5EF4-FFF2-40B4-BE49-F238E27FC236}">
                <a16:creationId xmlns:a16="http://schemas.microsoft.com/office/drawing/2014/main" id="{EEED00ED-6748-0D40-8636-0ABEF1D386CF}"/>
              </a:ext>
            </a:extLst>
          </p:cNvPr>
          <p:cNvSpPr/>
          <p:nvPr/>
        </p:nvSpPr>
        <p:spPr>
          <a:xfrm>
            <a:off x="10242982" y="1566672"/>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33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8491C728-025F-B84B-ACF8-5A3F40CB6DC8}"/>
              </a:ext>
            </a:extLst>
          </p:cNvPr>
          <p:cNvSpPr>
            <a:spLocks noGrp="1"/>
          </p:cNvSpPr>
          <p:nvPr>
            <p:ph type="body" idx="10"/>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16C612A6-B6E7-F04B-ADBA-9575F8044093}"/>
              </a:ext>
            </a:extLst>
          </p:cNvPr>
          <p:cNvSpPr>
            <a:spLocks noGrp="1"/>
          </p:cNvSpPr>
          <p:nvPr>
            <p:ph type="title"/>
          </p:nvPr>
        </p:nvSpPr>
        <p:spPr>
          <a:xfrm rot="16200000">
            <a:off x="-946485" y="1517483"/>
            <a:ext cx="4553924" cy="2052267"/>
          </a:xfrm>
        </p:spPr>
        <p:txBody>
          <a:bodyPr>
            <a:normAutofit/>
          </a:bodyPr>
          <a:lstStyle/>
          <a:p>
            <a:r>
              <a:rPr lang="ru-RU" dirty="0"/>
              <a:t>Структура</a:t>
            </a:r>
            <a:endParaRPr lang="en-US" dirty="0"/>
          </a:p>
        </p:txBody>
      </p:sp>
      <p:sp>
        <p:nvSpPr>
          <p:cNvPr id="5" name="Plus 4">
            <a:extLst>
              <a:ext uri="{FF2B5EF4-FFF2-40B4-BE49-F238E27FC236}">
                <a16:creationId xmlns:a16="http://schemas.microsoft.com/office/drawing/2014/main" id="{413730D9-E7AA-EC4F-8299-8DAEF90FA9A3}"/>
              </a:ext>
            </a:extLst>
          </p:cNvPr>
          <p:cNvSpPr/>
          <p:nvPr/>
        </p:nvSpPr>
        <p:spPr>
          <a:xfrm>
            <a:off x="1860695" y="4421080"/>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90C7D49-93FE-4FB2-B333-6D06BC4ECC23}"/>
              </a:ext>
            </a:extLst>
          </p:cNvPr>
          <p:cNvSpPr>
            <a:spLocks noGrp="1"/>
          </p:cNvSpPr>
          <p:nvPr>
            <p:ph sz="half" idx="1"/>
          </p:nvPr>
        </p:nvSpPr>
        <p:spPr/>
        <p:txBody>
          <a:bodyPr/>
          <a:lstStyle/>
          <a:p>
            <a:pPr>
              <a:lnSpc>
                <a:spcPct val="170000"/>
              </a:lnSpc>
            </a:pPr>
            <a:r>
              <a:rPr lang="ru-RU" noProof="1"/>
              <a:t>Модули</a:t>
            </a:r>
            <a:endParaRPr lang="en-US" noProof="1"/>
          </a:p>
          <a:p>
            <a:pPr>
              <a:lnSpc>
                <a:spcPct val="170000"/>
              </a:lnSpc>
            </a:pPr>
            <a:r>
              <a:rPr lang="ru-RU" noProof="1"/>
              <a:t>Классы</a:t>
            </a:r>
            <a:endParaRPr lang="en-US" noProof="1"/>
          </a:p>
          <a:p>
            <a:pPr>
              <a:lnSpc>
                <a:spcPct val="170000"/>
              </a:lnSpc>
            </a:pPr>
            <a:r>
              <a:rPr lang="ru-RU" noProof="1"/>
              <a:t>Функции</a:t>
            </a:r>
          </a:p>
          <a:p>
            <a:pPr>
              <a:lnSpc>
                <a:spcPct val="170000"/>
              </a:lnSpc>
            </a:pPr>
            <a:endParaRPr lang="en-US" noProof="1"/>
          </a:p>
        </p:txBody>
      </p:sp>
    </p:spTree>
    <p:extLst>
      <p:ext uri="{BB962C8B-B14F-4D97-AF65-F5344CB8AC3E}">
        <p14:creationId xmlns:p14="http://schemas.microsoft.com/office/powerpoint/2010/main" val="153531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3E88D52-591D-B84E-83F7-24C0E5E7CE3A}"/>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F4A5BBF5-2483-CB45-B8CD-7C94D43B1632}"/>
              </a:ext>
            </a:extLst>
          </p:cNvPr>
          <p:cNvSpPr>
            <a:spLocks noGrp="1"/>
          </p:cNvSpPr>
          <p:nvPr>
            <p:ph type="pic" sz="quarter" idx="12"/>
          </p:nvPr>
        </p:nvSpPr>
        <p:spPr/>
      </p:sp>
      <p:sp>
        <p:nvSpPr>
          <p:cNvPr id="2" name="Text Placeholder 1">
            <a:extLst>
              <a:ext uri="{FF2B5EF4-FFF2-40B4-BE49-F238E27FC236}">
                <a16:creationId xmlns:a16="http://schemas.microsoft.com/office/drawing/2014/main" id="{08A64125-1CB9-EC43-B3A3-346363EDCC01}"/>
              </a:ext>
            </a:extLst>
          </p:cNvPr>
          <p:cNvSpPr>
            <a:spLocks noGrp="1"/>
          </p:cNvSpPr>
          <p:nvPr>
            <p:ph type="body" idx="10"/>
          </p:nvPr>
        </p:nvSpPr>
        <p:spPr>
          <a:xfrm>
            <a:off x="9663113" y="5284788"/>
            <a:ext cx="2170112" cy="1387475"/>
          </a:xfrm>
        </p:spPr>
        <p:txBody>
          <a:bodyPr>
            <a:normAutofit/>
          </a:bodyPr>
          <a:lstStyle/>
          <a:p>
            <a:pPr>
              <a:lnSpc>
                <a:spcPct val="150000"/>
              </a:lnSpc>
            </a:pPr>
            <a:r>
              <a:rPr lang="en-US" noProof="1"/>
              <a:t>Lorem ipsum dolor sit amet, tollit epicuri est ex, exerci accumsan singulis ei mel. </a:t>
            </a:r>
          </a:p>
        </p:txBody>
      </p:sp>
      <p:sp>
        <p:nvSpPr>
          <p:cNvPr id="6" name="Title 5">
            <a:extLst>
              <a:ext uri="{FF2B5EF4-FFF2-40B4-BE49-F238E27FC236}">
                <a16:creationId xmlns:a16="http://schemas.microsoft.com/office/drawing/2014/main" id="{9221151D-64CB-BA4A-8FB2-B8A6B438AA47}"/>
              </a:ext>
            </a:extLst>
          </p:cNvPr>
          <p:cNvSpPr>
            <a:spLocks noGrp="1"/>
          </p:cNvSpPr>
          <p:nvPr>
            <p:ph type="title"/>
          </p:nvPr>
        </p:nvSpPr>
        <p:spPr>
          <a:xfrm>
            <a:off x="479393" y="5284632"/>
            <a:ext cx="8554525" cy="1387771"/>
          </a:xfrm>
        </p:spPr>
        <p:txBody>
          <a:bodyPr/>
          <a:lstStyle/>
          <a:p>
            <a:r>
              <a:rPr lang="en-US" dirty="0"/>
              <a:t>Title of your Section.</a:t>
            </a:r>
          </a:p>
        </p:txBody>
      </p:sp>
      <p:sp>
        <p:nvSpPr>
          <p:cNvPr id="3" name="Plus 42">
            <a:extLst>
              <a:ext uri="{FF2B5EF4-FFF2-40B4-BE49-F238E27FC236}">
                <a16:creationId xmlns:a16="http://schemas.microsoft.com/office/drawing/2014/main" id="{3ED700C7-DFF8-46EF-B755-B68DF267568F}"/>
              </a:ext>
            </a:extLst>
          </p:cNvPr>
          <p:cNvSpPr/>
          <p:nvPr/>
        </p:nvSpPr>
        <p:spPr>
          <a:xfrm>
            <a:off x="8523772" y="4239538"/>
            <a:ext cx="1648287" cy="1648287"/>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25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3C7DFC08-FF99-8249-BC2A-A18F21DE7D8B}"/>
              </a:ext>
            </a:extLst>
          </p:cNvPr>
          <p:cNvSpPr>
            <a:spLocks noGrp="1"/>
          </p:cNvSpPr>
          <p:nvPr>
            <p:ph type="body" idx="10"/>
          </p:nvPr>
        </p:nvSpPr>
        <p:spPr/>
        <p:txBody>
          <a:bodyPr/>
          <a:lstStyle/>
          <a:p>
            <a:pPr>
              <a:lnSpc>
                <a:spcPct val="150000"/>
              </a:lnSpc>
            </a:pPr>
            <a:r>
              <a:rPr lang="en-US" noProof="1"/>
              <a:t>Lorem ipsum dolor sit amet, tollit epicuri est ex, exerci accumsan singulis ei mel. </a:t>
            </a:r>
          </a:p>
        </p:txBody>
      </p:sp>
      <p:sp>
        <p:nvSpPr>
          <p:cNvPr id="44" name="Picture Placeholder 43">
            <a:extLst>
              <a:ext uri="{FF2B5EF4-FFF2-40B4-BE49-F238E27FC236}">
                <a16:creationId xmlns:a16="http://schemas.microsoft.com/office/drawing/2014/main" id="{29904E5A-92E1-7F49-8F2A-0222718D9ED1}"/>
              </a:ext>
            </a:extLst>
          </p:cNvPr>
          <p:cNvSpPr>
            <a:spLocks noGrp="1"/>
          </p:cNvSpPr>
          <p:nvPr>
            <p:ph type="pic" sz="quarter" idx="11"/>
          </p:nvPr>
        </p:nvSpPr>
        <p:spPr/>
      </p:sp>
      <p:sp>
        <p:nvSpPr>
          <p:cNvPr id="6" name="Title 5">
            <a:extLst>
              <a:ext uri="{FF2B5EF4-FFF2-40B4-BE49-F238E27FC236}">
                <a16:creationId xmlns:a16="http://schemas.microsoft.com/office/drawing/2014/main" id="{9221151D-64CB-BA4A-8FB2-B8A6B438AA47}"/>
              </a:ext>
            </a:extLst>
          </p:cNvPr>
          <p:cNvSpPr>
            <a:spLocks noGrp="1"/>
          </p:cNvSpPr>
          <p:nvPr>
            <p:ph type="title"/>
          </p:nvPr>
        </p:nvSpPr>
        <p:spPr/>
        <p:txBody>
          <a:bodyPr/>
          <a:lstStyle/>
          <a:p>
            <a:r>
              <a:rPr lang="en-US" dirty="0"/>
              <a:t>Title of your Section.</a:t>
            </a:r>
          </a:p>
        </p:txBody>
      </p:sp>
      <p:sp>
        <p:nvSpPr>
          <p:cNvPr id="45" name="Picture Placeholder 44">
            <a:extLst>
              <a:ext uri="{FF2B5EF4-FFF2-40B4-BE49-F238E27FC236}">
                <a16:creationId xmlns:a16="http://schemas.microsoft.com/office/drawing/2014/main" id="{B650EAA1-4BD4-5443-9F45-8D6A00A139F1}"/>
              </a:ext>
            </a:extLst>
          </p:cNvPr>
          <p:cNvSpPr>
            <a:spLocks noGrp="1"/>
          </p:cNvSpPr>
          <p:nvPr>
            <p:ph type="pic" sz="quarter" idx="12"/>
          </p:nvPr>
        </p:nvSpPr>
        <p:spPr/>
      </p:sp>
      <p:sp>
        <p:nvSpPr>
          <p:cNvPr id="2" name="Plus 42">
            <a:extLst>
              <a:ext uri="{FF2B5EF4-FFF2-40B4-BE49-F238E27FC236}">
                <a16:creationId xmlns:a16="http://schemas.microsoft.com/office/drawing/2014/main" id="{FF78B808-97D7-46CF-A095-DA1581AB668A}"/>
              </a:ext>
            </a:extLst>
          </p:cNvPr>
          <p:cNvSpPr/>
          <p:nvPr/>
        </p:nvSpPr>
        <p:spPr>
          <a:xfrm>
            <a:off x="8523772" y="4239538"/>
            <a:ext cx="1648287" cy="1648287"/>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7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89BA460A-C7AC-7643-9B84-6F049E617DD1}"/>
              </a:ext>
            </a:extLst>
          </p:cNvPr>
          <p:cNvSpPr>
            <a:spLocks noGrp="1"/>
          </p:cNvSpPr>
          <p:nvPr>
            <p:ph type="pic" sz="quarter" idx="10"/>
          </p:nvPr>
        </p:nvSpPr>
        <p:spPr/>
      </p:sp>
      <p:sp>
        <p:nvSpPr>
          <p:cNvPr id="26" name="Picture Placeholder 25">
            <a:extLst>
              <a:ext uri="{FF2B5EF4-FFF2-40B4-BE49-F238E27FC236}">
                <a16:creationId xmlns:a16="http://schemas.microsoft.com/office/drawing/2014/main" id="{5F262E8A-921F-4249-8AF5-D6484360AD10}"/>
              </a:ext>
            </a:extLst>
          </p:cNvPr>
          <p:cNvSpPr>
            <a:spLocks noGrp="1"/>
          </p:cNvSpPr>
          <p:nvPr>
            <p:ph type="pic" sz="quarter" idx="11"/>
          </p:nvPr>
        </p:nvSpPr>
        <p:spPr/>
      </p:sp>
      <p:sp>
        <p:nvSpPr>
          <p:cNvPr id="27" name="Picture Placeholder 26">
            <a:extLst>
              <a:ext uri="{FF2B5EF4-FFF2-40B4-BE49-F238E27FC236}">
                <a16:creationId xmlns:a16="http://schemas.microsoft.com/office/drawing/2014/main" id="{7A11DB72-1DA3-1C43-9073-1A06C5924DCB}"/>
              </a:ext>
            </a:extLst>
          </p:cNvPr>
          <p:cNvSpPr>
            <a:spLocks noGrp="1"/>
          </p:cNvSpPr>
          <p:nvPr>
            <p:ph type="pic" sz="quarter" idx="12"/>
          </p:nvPr>
        </p:nvSpPr>
        <p:spPr/>
      </p:sp>
      <p:sp>
        <p:nvSpPr>
          <p:cNvPr id="28" name="Picture Placeholder 27">
            <a:extLst>
              <a:ext uri="{FF2B5EF4-FFF2-40B4-BE49-F238E27FC236}">
                <a16:creationId xmlns:a16="http://schemas.microsoft.com/office/drawing/2014/main" id="{D28AABA8-F788-4640-A920-FD4F4530D6D2}"/>
              </a:ext>
            </a:extLst>
          </p:cNvPr>
          <p:cNvSpPr>
            <a:spLocks noGrp="1"/>
          </p:cNvSpPr>
          <p:nvPr>
            <p:ph type="pic" sz="quarter" idx="13"/>
          </p:nvPr>
        </p:nvSpPr>
        <p:spPr/>
      </p:sp>
      <p:sp>
        <p:nvSpPr>
          <p:cNvPr id="3" name="Text Placeholder 2">
            <a:extLst>
              <a:ext uri="{FF2B5EF4-FFF2-40B4-BE49-F238E27FC236}">
                <a16:creationId xmlns:a16="http://schemas.microsoft.com/office/drawing/2014/main" id="{948DE709-2593-9E45-B747-4517F12C667D}"/>
              </a:ext>
            </a:extLst>
          </p:cNvPr>
          <p:cNvSpPr>
            <a:spLocks noGrp="1"/>
          </p:cNvSpPr>
          <p:nvPr>
            <p:ph type="body" idx="1"/>
          </p:nvPr>
        </p:nvSpPr>
        <p:spPr>
          <a:xfrm>
            <a:off x="8939814" y="5184469"/>
            <a:ext cx="2881320" cy="1487935"/>
          </a:xfrm>
        </p:spPr>
        <p:txBody>
          <a:bodyPr/>
          <a:lstStyle/>
          <a:p>
            <a:pPr>
              <a:lnSpc>
                <a:spcPct val="150000"/>
              </a:lnSpc>
            </a:pPr>
            <a:r>
              <a:rPr lang="en-US" noProof="1"/>
              <a:t>Lorem ipsum dolor sit amet, tollit epicuri est ex, exerci accumsan singulis ei mel. </a:t>
            </a:r>
          </a:p>
        </p:txBody>
      </p:sp>
      <p:sp>
        <p:nvSpPr>
          <p:cNvPr id="7" name="Title 6">
            <a:extLst>
              <a:ext uri="{FF2B5EF4-FFF2-40B4-BE49-F238E27FC236}">
                <a16:creationId xmlns:a16="http://schemas.microsoft.com/office/drawing/2014/main" id="{DE85BED4-99A3-FB42-AFB1-F5595C05D0BB}"/>
              </a:ext>
            </a:extLst>
          </p:cNvPr>
          <p:cNvSpPr>
            <a:spLocks noGrp="1"/>
          </p:cNvSpPr>
          <p:nvPr>
            <p:ph type="title"/>
          </p:nvPr>
        </p:nvSpPr>
        <p:spPr>
          <a:xfrm rot="5400000">
            <a:off x="8103512" y="1102958"/>
            <a:ext cx="4553924" cy="2881320"/>
          </a:xfrm>
        </p:spPr>
        <p:txBody>
          <a:bodyPr>
            <a:normAutofit fontScale="90000"/>
          </a:bodyPr>
          <a:lstStyle/>
          <a:p>
            <a:r>
              <a:rPr lang="en-US" dirty="0"/>
              <a:t>Title of your Section.</a:t>
            </a:r>
          </a:p>
        </p:txBody>
      </p:sp>
      <p:sp>
        <p:nvSpPr>
          <p:cNvPr id="29" name="Picture Placeholder 28">
            <a:extLst>
              <a:ext uri="{FF2B5EF4-FFF2-40B4-BE49-F238E27FC236}">
                <a16:creationId xmlns:a16="http://schemas.microsoft.com/office/drawing/2014/main" id="{485A4220-FDFE-F84E-AB3E-07D5243A7633}"/>
              </a:ext>
            </a:extLst>
          </p:cNvPr>
          <p:cNvSpPr>
            <a:spLocks noGrp="1"/>
          </p:cNvSpPr>
          <p:nvPr>
            <p:ph type="pic" sz="quarter" idx="14"/>
          </p:nvPr>
        </p:nvSpPr>
        <p:spPr>
          <a:xfrm>
            <a:off x="0" y="1"/>
            <a:ext cx="1988798" cy="6426864"/>
          </a:xfrm>
        </p:spPr>
      </p:sp>
      <p:sp>
        <p:nvSpPr>
          <p:cNvPr id="30" name="Plus 29">
            <a:extLst>
              <a:ext uri="{FF2B5EF4-FFF2-40B4-BE49-F238E27FC236}">
                <a16:creationId xmlns:a16="http://schemas.microsoft.com/office/drawing/2014/main" id="{B7A09D0A-1DAD-7848-80A1-79BF4DD2840E}"/>
              </a:ext>
            </a:extLst>
          </p:cNvPr>
          <p:cNvSpPr/>
          <p:nvPr/>
        </p:nvSpPr>
        <p:spPr>
          <a:xfrm>
            <a:off x="7778518" y="4187254"/>
            <a:ext cx="1648287" cy="1648287"/>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67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8491C728-025F-B84B-ACF8-5A3F40CB6DC8}"/>
              </a:ext>
            </a:extLst>
          </p:cNvPr>
          <p:cNvSpPr>
            <a:spLocks noGrp="1"/>
          </p:cNvSpPr>
          <p:nvPr>
            <p:ph type="body" idx="10"/>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16C612A6-B6E7-F04B-ADBA-9575F8044093}"/>
              </a:ext>
            </a:extLst>
          </p:cNvPr>
          <p:cNvSpPr>
            <a:spLocks noGrp="1"/>
          </p:cNvSpPr>
          <p:nvPr>
            <p:ph type="title"/>
          </p:nvPr>
        </p:nvSpPr>
        <p:spPr/>
        <p:txBody>
          <a:bodyPr>
            <a:normAutofit/>
          </a:bodyPr>
          <a:lstStyle/>
          <a:p>
            <a:r>
              <a:rPr lang="en-US" dirty="0"/>
              <a:t>Title Here.</a:t>
            </a:r>
          </a:p>
        </p:txBody>
      </p:sp>
      <p:sp>
        <p:nvSpPr>
          <p:cNvPr id="5" name="Plus 4">
            <a:extLst>
              <a:ext uri="{FF2B5EF4-FFF2-40B4-BE49-F238E27FC236}">
                <a16:creationId xmlns:a16="http://schemas.microsoft.com/office/drawing/2014/main" id="{D5B43F9A-725B-F043-93A3-653E7A150800}"/>
              </a:ext>
            </a:extLst>
          </p:cNvPr>
          <p:cNvSpPr/>
          <p:nvPr/>
        </p:nvSpPr>
        <p:spPr>
          <a:xfrm>
            <a:off x="1860695" y="4421080"/>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C17CD997-FC75-44CB-A584-2ED5BF442864}"/>
              </a:ext>
            </a:extLst>
          </p:cNvPr>
          <p:cNvSpPr>
            <a:spLocks noGrp="1"/>
          </p:cNvSpPr>
          <p:nvPr>
            <p:ph sz="half" idx="1"/>
          </p:nvPr>
        </p:nvSpPr>
        <p:spPr/>
        <p:txBody>
          <a:bodyPr/>
          <a:lstStyle/>
          <a:p>
            <a:pPr>
              <a:lnSpc>
                <a:spcPct val="170000"/>
              </a:lnSpc>
            </a:pPr>
            <a:r>
              <a:rPr lang="en-US" noProof="1"/>
              <a:t>Lorem ipsum dolor sit amet, consectetur adipiscing elit. Quisque molestie pharetra purus, sit amet consequat ligula pulvinar eu. Etiam fringilla suscipit mi id mattis. Nullam nisl neque, elementum sit amet est cursus, tempor eleifend elit. Curabitur ut convallis mauris.</a:t>
            </a:r>
          </a:p>
          <a:p>
            <a:pPr>
              <a:lnSpc>
                <a:spcPct val="170000"/>
              </a:lnSpc>
            </a:pPr>
            <a:r>
              <a:rPr lang="en-US" noProof="1"/>
              <a:t>Aenean sit amet vulputate arcu. Nulla tempor maximus varius. Lorem ipsum dolor sit amet, consectetur adipiscing elit.</a:t>
            </a:r>
          </a:p>
          <a:p>
            <a:pPr>
              <a:lnSpc>
                <a:spcPct val="170000"/>
              </a:lnSpc>
            </a:pPr>
            <a:r>
              <a:rPr lang="en-US" noProof="1"/>
              <a:t>Curabitur ut lacus ultrices, feugiat mi vel, volutpat est. In interdum ipsum ut viverra finibus. Etiam imperdiet, libero nec.</a:t>
            </a:r>
          </a:p>
        </p:txBody>
      </p:sp>
    </p:spTree>
    <p:extLst>
      <p:ext uri="{BB962C8B-B14F-4D97-AF65-F5344CB8AC3E}">
        <p14:creationId xmlns:p14="http://schemas.microsoft.com/office/powerpoint/2010/main" val="19629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8491C728-025F-B84B-ACF8-5A3F40CB6DC8}"/>
              </a:ext>
            </a:extLst>
          </p:cNvPr>
          <p:cNvSpPr>
            <a:spLocks noGrp="1"/>
          </p:cNvSpPr>
          <p:nvPr>
            <p:ph type="body" idx="10"/>
          </p:nvPr>
        </p:nvSpPr>
        <p:spPr/>
        <p:txBody>
          <a:bodyPr/>
          <a:lstStyle/>
          <a:p>
            <a:r>
              <a:rPr lang="en-US" noProof="1"/>
              <a:t>Lorem ipsum dolor sit amet, tollit epicuri est ex, exerci accumsan singulis ei mel. </a:t>
            </a:r>
          </a:p>
        </p:txBody>
      </p:sp>
      <p:sp>
        <p:nvSpPr>
          <p:cNvPr id="2" name="Title 1">
            <a:extLst>
              <a:ext uri="{FF2B5EF4-FFF2-40B4-BE49-F238E27FC236}">
                <a16:creationId xmlns:a16="http://schemas.microsoft.com/office/drawing/2014/main" id="{16C612A6-B6E7-F04B-ADBA-9575F8044093}"/>
              </a:ext>
            </a:extLst>
          </p:cNvPr>
          <p:cNvSpPr>
            <a:spLocks noGrp="1"/>
          </p:cNvSpPr>
          <p:nvPr>
            <p:ph type="title"/>
          </p:nvPr>
        </p:nvSpPr>
        <p:spPr/>
        <p:txBody>
          <a:bodyPr>
            <a:normAutofit/>
          </a:bodyPr>
          <a:lstStyle/>
          <a:p>
            <a:r>
              <a:rPr lang="en-US" dirty="0"/>
              <a:t>Title Here.</a:t>
            </a:r>
          </a:p>
        </p:txBody>
      </p:sp>
      <p:sp>
        <p:nvSpPr>
          <p:cNvPr id="4" name="Content Placeholder 3">
            <a:extLst>
              <a:ext uri="{FF2B5EF4-FFF2-40B4-BE49-F238E27FC236}">
                <a16:creationId xmlns:a16="http://schemas.microsoft.com/office/drawing/2014/main" id="{1228E1AE-C530-40F7-B81C-73B39759353A}"/>
              </a:ext>
            </a:extLst>
          </p:cNvPr>
          <p:cNvSpPr>
            <a:spLocks noGrp="1"/>
          </p:cNvSpPr>
          <p:nvPr>
            <p:ph sz="half" idx="1"/>
          </p:nvPr>
        </p:nvSpPr>
        <p:spPr/>
        <p:txBody>
          <a:bodyPr/>
          <a:lstStyle/>
          <a:p>
            <a:pPr>
              <a:lnSpc>
                <a:spcPct val="170000"/>
              </a:lnSpc>
            </a:pPr>
            <a:r>
              <a:rPr lang="en-US" noProof="1"/>
              <a:t>Lorem ipsum dolor sit amet, consectetur adipiscing elit. Quisque molestie pharetra purus, sit amet consequat ligula pulvinar eu. Etiam fringilla suscipit mi id mattis. Nullam nisl neque, elementum sit amet est cursus, tempor eleifend elit. Curabitur ut convallis mauris.</a:t>
            </a:r>
          </a:p>
          <a:p>
            <a:pPr>
              <a:lnSpc>
                <a:spcPct val="170000"/>
              </a:lnSpc>
            </a:pPr>
            <a:r>
              <a:rPr lang="en-US" noProof="1"/>
              <a:t>Aenean sit amet vulputate arcu. Nulla tempor maximus varius. Lorem ipsum dolor sit amet, consectetur adipiscing elit.</a:t>
            </a:r>
          </a:p>
          <a:p>
            <a:pPr>
              <a:lnSpc>
                <a:spcPct val="170000"/>
              </a:lnSpc>
            </a:pPr>
            <a:r>
              <a:rPr lang="en-US" noProof="1"/>
              <a:t>Curabitur ut lacus ultrices, feugiat mi vel, volutpat est. In interdum ipsum ut viverra finibus. Etiam imperdiet, libero nec.</a:t>
            </a:r>
          </a:p>
        </p:txBody>
      </p:sp>
      <p:sp>
        <p:nvSpPr>
          <p:cNvPr id="20" name="Plus 19">
            <a:extLst>
              <a:ext uri="{FF2B5EF4-FFF2-40B4-BE49-F238E27FC236}">
                <a16:creationId xmlns:a16="http://schemas.microsoft.com/office/drawing/2014/main" id="{C5FF6D58-86EA-2541-BFDE-535D8A0CF29C}"/>
              </a:ext>
            </a:extLst>
          </p:cNvPr>
          <p:cNvSpPr/>
          <p:nvPr/>
        </p:nvSpPr>
        <p:spPr>
          <a:xfrm>
            <a:off x="1860695" y="4421080"/>
            <a:ext cx="1184129" cy="1184129"/>
          </a:xfrm>
          <a:prstGeom prst="mathPlus">
            <a:avLst>
              <a:gd name="adj1" fmla="val 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907262"/>
      </p:ext>
    </p:extLst>
  </p:cSld>
  <p:clrMapOvr>
    <a:masterClrMapping/>
  </p:clrMapOvr>
</p:sld>
</file>

<file path=ppt/theme/theme1.xml><?xml version="1.0" encoding="utf-8"?>
<a:theme xmlns:a="http://schemas.openxmlformats.org/drawingml/2006/main" name="PLUS by Showeet.com">
  <a:themeElements>
    <a:clrScheme name="SHO - PLUS">
      <a:dk1>
        <a:srgbClr val="091115"/>
      </a:dk1>
      <a:lt1>
        <a:srgbClr val="FFFFFF"/>
      </a:lt1>
      <a:dk2>
        <a:srgbClr val="0F181B"/>
      </a:dk2>
      <a:lt2>
        <a:srgbClr val="E7E6E6"/>
      </a:lt2>
      <a:accent1>
        <a:srgbClr val="FBC58B"/>
      </a:accent1>
      <a:accent2>
        <a:srgbClr val="FEEA89"/>
      </a:accent2>
      <a:accent3>
        <a:srgbClr val="B4D68A"/>
      </a:accent3>
      <a:accent4>
        <a:srgbClr val="58AFCD"/>
      </a:accent4>
      <a:accent5>
        <a:srgbClr val="F2AE2F"/>
      </a:accent5>
      <a:accent6>
        <a:srgbClr val="F5B8D5"/>
      </a:accent6>
      <a:hlink>
        <a:srgbClr val="D0D2D4"/>
      </a:hlink>
      <a:folHlink>
        <a:srgbClr val="D0D2D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US-Multipurpose-Showeet(widescreen).pptx" id="{67C74713-B20A-4ED7-B932-50F3096B82E8}" vid="{63312062-3B12-4F87-8CAE-7D5C088C51BD}"/>
    </a:ext>
  </a:extLst>
</a:theme>
</file>

<file path=ppt/theme/theme2.xml><?xml version="1.0" encoding="utf-8"?>
<a:theme xmlns:a="http://schemas.openxmlformats.org/drawingml/2006/main" name="showeet">
  <a:themeElements>
    <a:clrScheme name="SHO - PLUS">
      <a:dk1>
        <a:srgbClr val="091115"/>
      </a:dk1>
      <a:lt1>
        <a:srgbClr val="FFFFFF"/>
      </a:lt1>
      <a:dk2>
        <a:srgbClr val="0F181B"/>
      </a:dk2>
      <a:lt2>
        <a:srgbClr val="E7E6E6"/>
      </a:lt2>
      <a:accent1>
        <a:srgbClr val="FBC58B"/>
      </a:accent1>
      <a:accent2>
        <a:srgbClr val="FEEA89"/>
      </a:accent2>
      <a:accent3>
        <a:srgbClr val="B4D68A"/>
      </a:accent3>
      <a:accent4>
        <a:srgbClr val="58AFCD"/>
      </a:accent4>
      <a:accent5>
        <a:srgbClr val="F2AE2F"/>
      </a:accent5>
      <a:accent6>
        <a:srgbClr val="F5B8D5"/>
      </a:accent6>
      <a:hlink>
        <a:srgbClr val="D0D2D4"/>
      </a:hlink>
      <a:folHlink>
        <a:srgbClr val="D0D2D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US-Multipurpose-Showeet(widescreen).pptx" id="{67C74713-B20A-4ED7-B932-50F3096B82E8}" vid="{DF5C4128-148A-47CD-A27F-172EFFD17A6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PLUS-Showeet(widescreen)</Template>
  <TotalTime>189</TotalTime>
  <Words>2683</Words>
  <Application>Microsoft Office PowerPoint</Application>
  <PresentationFormat>Широкоэкранный</PresentationFormat>
  <Paragraphs>168</Paragraphs>
  <Slides>23</Slides>
  <Notes>23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23</vt:i4>
      </vt:variant>
    </vt:vector>
  </HeadingPairs>
  <TitlesOfParts>
    <vt:vector size="28" baseType="lpstr">
      <vt:lpstr>Arial</vt:lpstr>
      <vt:lpstr>Calibri</vt:lpstr>
      <vt:lpstr>Calibri Light</vt:lpstr>
      <vt:lpstr>PLUS by Showeet.com</vt:lpstr>
      <vt:lpstr>showeet</vt:lpstr>
      <vt:lpstr>Сайт для загрузки файлов программы "OfWP"</vt:lpstr>
      <vt:lpstr>Введение</vt:lpstr>
      <vt:lpstr>Структура</vt:lpstr>
      <vt:lpstr>Структура</vt:lpstr>
      <vt:lpstr>Title of your Section.</vt:lpstr>
      <vt:lpstr>Title of your Section.</vt:lpstr>
      <vt:lpstr>Title of your Section.</vt:lpstr>
      <vt:lpstr>Title Here.</vt:lpstr>
      <vt:lpstr>Title Here.</vt:lpstr>
      <vt:lpstr>Title Here.</vt:lpstr>
      <vt:lpstr>Title Here.</vt:lpstr>
      <vt:lpstr>Title Here.</vt:lpstr>
      <vt:lpstr>Title Here.</vt:lpstr>
      <vt:lpstr>About.</vt:lpstr>
      <vt:lpstr>Services.</vt:lpstr>
      <vt:lpstr>Team.</vt:lpstr>
      <vt:lpstr>Timeline.</vt:lpstr>
      <vt:lpstr>Objectives.</vt:lpstr>
      <vt:lpstr>Infographic.</vt:lpstr>
      <vt:lpstr>Process.</vt:lpstr>
      <vt:lpstr>Smart Phone.</vt:lpstr>
      <vt:lpstr>Tablet.</vt:lpstr>
      <vt:lpstr>Laptop.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Сайт для загрузки файлов программы "OfWP"</dc:title>
  <dc:creator>TheCreatPro</dc:creator>
  <dc:description>© Copyright Showeet.com</dc:description>
  <cp:lastModifiedBy>TheCreatPro</cp:lastModifiedBy>
  <cp:revision>3</cp:revision>
  <dcterms:created xsi:type="dcterms:W3CDTF">2023-04-21T16:18:22Z</dcterms:created>
  <dcterms:modified xsi:type="dcterms:W3CDTF">2023-04-25T16:52:37Z</dcterms:modified>
  <cp:category>Templates</cp:category>
</cp:coreProperties>
</file>