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8"/>
  </p:notes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208" autoAdjust="0"/>
  </p:normalViewPr>
  <p:slideViewPr>
    <p:cSldViewPr snapToGrid="0" snapToObjects="1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7F59-489B-4CB7-A796-1BC4057AE9B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1DF59-7CCA-4C75-9A9C-1F614A9B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Краткое описание: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Пользователь играет за Змейку на игровом поле (плоскости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 Он может выбрать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между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ограниченным полем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стенами или поле не ограничено ничем. Игрок может собирать объекты, которые увеличивают змейку в длину, таким образом игра становится сложнее с каждым разом. Цель игры заработать как можно большее количество игровых баллов, избегая столкновения с самим собой или стенами игрового поля. После окончания игровое имя и результат сохраняются в папке с игрой под названием «Player rating.txt».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 коде созданы функции, отвечающие за стартовый или финальный экран, скорость движения игровым персонажем (задаётся пользователем), загрузка изображений, игровой цикл, а также выход из игры, с закрытием всех процессов программы. Был создан и унаследован отдельный класс игрового персонажа, с рядом свойств, позволяющие изменять положения героя на плоскости.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Непосредственно сам </a:t>
            </a:r>
            <a:r>
              <a:rPr lang="en-US" dirty="0" err="1"/>
              <a:t>pygame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OS – </a:t>
            </a:r>
            <a:r>
              <a:rPr lang="ru-RU" dirty="0"/>
              <a:t>для использования изображений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– </a:t>
            </a:r>
            <a:r>
              <a:rPr lang="ru-RU" dirty="0"/>
              <a:t>для использования функции </a:t>
            </a:r>
            <a:r>
              <a:rPr lang="en-US" dirty="0"/>
              <a:t>sleep</a:t>
            </a:r>
            <a:r>
              <a:rPr lang="ru-RU" dirty="0"/>
              <a:t>, чтобы сделать таймаут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 – </a:t>
            </a:r>
            <a:r>
              <a:rPr lang="ru-RU" dirty="0"/>
              <a:t>для определения случайного расположения фрукта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 </a:t>
            </a:r>
            <a:r>
              <a:rPr lang="ru-RU" dirty="0"/>
              <a:t>– для правильного закрытия программы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Datetime – </a:t>
            </a:r>
            <a:r>
              <a:rPr lang="ru-RU" dirty="0"/>
              <a:t>для отображении даты в файле с рекордами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DF59-7CCA-4C75-9A9C-1F614A9BAE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5293DB0-051B-304A-B539-6CF17A315E8F}"/>
              </a:ext>
            </a:extLst>
          </p:cNvPr>
          <p:cNvSpPr/>
          <p:nvPr/>
        </p:nvSpPr>
        <p:spPr>
          <a:xfrm>
            <a:off x="7289940" y="4369571"/>
            <a:ext cx="4260922" cy="2488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0994" extrusionOk="0">
                <a:moveTo>
                  <a:pt x="3193" y="20994"/>
                </a:moveTo>
                <a:lnTo>
                  <a:pt x="17472" y="20994"/>
                </a:lnTo>
                <a:cubicBezTo>
                  <a:pt x="17965" y="20438"/>
                  <a:pt x="18448" y="19827"/>
                  <a:pt x="18886" y="19142"/>
                </a:cubicBezTo>
                <a:cubicBezTo>
                  <a:pt x="20332" y="16919"/>
                  <a:pt x="21516" y="13325"/>
                  <a:pt x="21220" y="9898"/>
                </a:cubicBezTo>
                <a:cubicBezTo>
                  <a:pt x="20891" y="6063"/>
                  <a:pt x="18820" y="3655"/>
                  <a:pt x="16760" y="3951"/>
                </a:cubicBezTo>
                <a:cubicBezTo>
                  <a:pt x="14524" y="4285"/>
                  <a:pt x="13395" y="4433"/>
                  <a:pt x="10754" y="1691"/>
                </a:cubicBezTo>
                <a:cubicBezTo>
                  <a:pt x="8552" y="-606"/>
                  <a:pt x="5724" y="-569"/>
                  <a:pt x="3379" y="1839"/>
                </a:cubicBezTo>
                <a:cubicBezTo>
                  <a:pt x="1341" y="3933"/>
                  <a:pt x="-84" y="7804"/>
                  <a:pt x="4" y="11880"/>
                </a:cubicBezTo>
                <a:cubicBezTo>
                  <a:pt x="69" y="15177"/>
                  <a:pt x="1428" y="18641"/>
                  <a:pt x="3193" y="2099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D93E6C85-BA71-CB4D-94A3-4EF1006EC5EF}"/>
              </a:ext>
            </a:extLst>
          </p:cNvPr>
          <p:cNvSpPr/>
          <p:nvPr/>
        </p:nvSpPr>
        <p:spPr>
          <a:xfrm>
            <a:off x="0" y="0"/>
            <a:ext cx="11450915" cy="3416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37" y="20601"/>
                  <a:pt x="2440" y="14437"/>
                  <a:pt x="3682" y="10744"/>
                </a:cubicBezTo>
                <a:cubicBezTo>
                  <a:pt x="5070" y="6635"/>
                  <a:pt x="6900" y="5664"/>
                  <a:pt x="8636" y="5594"/>
                </a:cubicBezTo>
                <a:cubicBezTo>
                  <a:pt x="9796" y="5539"/>
                  <a:pt x="10959" y="5830"/>
                  <a:pt x="12107" y="6455"/>
                </a:cubicBezTo>
                <a:cubicBezTo>
                  <a:pt x="13801" y="7371"/>
                  <a:pt x="15491" y="9009"/>
                  <a:pt x="17201" y="8704"/>
                </a:cubicBezTo>
                <a:cubicBezTo>
                  <a:pt x="18912" y="8398"/>
                  <a:pt x="20714" y="5733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0DCC8C-2A2D-F347-BA3E-94A3FB729839}"/>
              </a:ext>
            </a:extLst>
          </p:cNvPr>
          <p:cNvSpPr/>
          <p:nvPr/>
        </p:nvSpPr>
        <p:spPr>
          <a:xfrm>
            <a:off x="1646823" y="0"/>
            <a:ext cx="9007959" cy="415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6" h="20949" extrusionOk="0">
                <a:moveTo>
                  <a:pt x="19405" y="1493"/>
                </a:moveTo>
                <a:cubicBezTo>
                  <a:pt x="19228" y="6592"/>
                  <a:pt x="21435" y="9567"/>
                  <a:pt x="20643" y="15174"/>
                </a:cubicBezTo>
                <a:cubicBezTo>
                  <a:pt x="19827" y="20936"/>
                  <a:pt x="17031" y="21600"/>
                  <a:pt x="15082" y="20516"/>
                </a:cubicBezTo>
                <a:cubicBezTo>
                  <a:pt x="12743" y="19211"/>
                  <a:pt x="11079" y="13902"/>
                  <a:pt x="8725" y="12818"/>
                </a:cubicBezTo>
                <a:cubicBezTo>
                  <a:pt x="6507" y="11790"/>
                  <a:pt x="4325" y="12619"/>
                  <a:pt x="2205" y="10197"/>
                </a:cubicBezTo>
                <a:cubicBezTo>
                  <a:pt x="1443" y="9324"/>
                  <a:pt x="733" y="8063"/>
                  <a:pt x="317" y="6105"/>
                </a:cubicBezTo>
                <a:cubicBezTo>
                  <a:pt x="165" y="5397"/>
                  <a:pt x="-165" y="2289"/>
                  <a:pt x="99" y="0"/>
                </a:cubicBezTo>
                <a:cubicBezTo>
                  <a:pt x="99" y="0"/>
                  <a:pt x="19456" y="0"/>
                  <a:pt x="19456" y="0"/>
                </a:cubicBezTo>
                <a:cubicBezTo>
                  <a:pt x="19456" y="0"/>
                  <a:pt x="19405" y="1493"/>
                  <a:pt x="19405" y="14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0B35-4959-F440-B0B7-07496D7E5B97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2137719"/>
            <a:ext cx="4405313" cy="2812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2493-708C-1A40-AA32-A20BC7834B5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5091898"/>
            <a:ext cx="4405313" cy="11020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2972-DAA7-5241-8006-9ADFD23E6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78DC-CB27-ED4A-A031-BAE2B12FF8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DD5-65DB-1643-9C39-B38392E8D0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14F0E1-B9B6-EE48-9F18-2DF8E5139A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83105" y="0"/>
            <a:ext cx="7261529" cy="4918382"/>
          </a:xfrm>
          <a:custGeom>
            <a:avLst/>
            <a:gdLst>
              <a:gd name="connsiteX0" fmla="*/ 0 w 7261529"/>
              <a:gd name="connsiteY0" fmla="*/ 0 h 4918382"/>
              <a:gd name="connsiteX1" fmla="*/ 6767259 w 7261529"/>
              <a:gd name="connsiteY1" fmla="*/ 0 h 4918382"/>
              <a:gd name="connsiteX2" fmla="*/ 6822870 w 7261529"/>
              <a:gd name="connsiteY2" fmla="*/ 91137 h 4918382"/>
              <a:gd name="connsiteX3" fmla="*/ 7036931 w 7261529"/>
              <a:gd name="connsiteY3" fmla="*/ 593773 h 4918382"/>
              <a:gd name="connsiteX4" fmla="*/ 7193118 w 7261529"/>
              <a:gd name="connsiteY4" fmla="*/ 1281046 h 4918382"/>
              <a:gd name="connsiteX5" fmla="*/ 7241332 w 7261529"/>
              <a:gd name="connsiteY5" fmla="*/ 1647962 h 4918382"/>
              <a:gd name="connsiteX6" fmla="*/ 7230467 w 7261529"/>
              <a:gd name="connsiteY6" fmla="*/ 2585393 h 4918382"/>
              <a:gd name="connsiteX7" fmla="*/ 5879789 w 7261529"/>
              <a:gd name="connsiteY7" fmla="*/ 4688946 h 4918382"/>
              <a:gd name="connsiteX8" fmla="*/ 3457870 w 7261529"/>
              <a:gd name="connsiteY8" fmla="*/ 4109263 h 4918382"/>
              <a:gd name="connsiteX9" fmla="*/ 3082342 w 7261529"/>
              <a:gd name="connsiteY9" fmla="*/ 2899479 h 4918382"/>
              <a:gd name="connsiteX10" fmla="*/ 2366598 w 7261529"/>
              <a:gd name="connsiteY10" fmla="*/ 1972903 h 4918382"/>
              <a:gd name="connsiteX11" fmla="*/ 719844 w 7261529"/>
              <a:gd name="connsiteY11" fmla="*/ 1037401 h 4918382"/>
              <a:gd name="connsiteX12" fmla="*/ 287273 w 7261529"/>
              <a:gd name="connsiteY12" fmla="*/ 539013 h 4918382"/>
              <a:gd name="connsiteX13" fmla="*/ 3367 w 7261529"/>
              <a:gd name="connsiteY13" fmla="*/ 5432 h 491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61529" h="4918382">
                <a:moveTo>
                  <a:pt x="0" y="0"/>
                </a:moveTo>
                <a:lnTo>
                  <a:pt x="6767259" y="0"/>
                </a:lnTo>
                <a:lnTo>
                  <a:pt x="6822870" y="91137"/>
                </a:lnTo>
                <a:cubicBezTo>
                  <a:pt x="6921833" y="272330"/>
                  <a:pt x="7013800" y="526530"/>
                  <a:pt x="7036931" y="593773"/>
                </a:cubicBezTo>
                <a:cubicBezTo>
                  <a:pt x="7114006" y="817879"/>
                  <a:pt x="7153392" y="1050669"/>
                  <a:pt x="7193118" y="1281046"/>
                </a:cubicBezTo>
                <a:cubicBezTo>
                  <a:pt x="7212811" y="1401904"/>
                  <a:pt x="7230467" y="1524933"/>
                  <a:pt x="7241332" y="1647962"/>
                </a:cubicBezTo>
                <a:cubicBezTo>
                  <a:pt x="7269854" y="1961806"/>
                  <a:pt x="7269854" y="2278062"/>
                  <a:pt x="7230467" y="2585393"/>
                </a:cubicBezTo>
                <a:cubicBezTo>
                  <a:pt x="7124871" y="3461552"/>
                  <a:pt x="6696715" y="4289464"/>
                  <a:pt x="5879789" y="4688946"/>
                </a:cubicBezTo>
                <a:cubicBezTo>
                  <a:pt x="5017025" y="5110621"/>
                  <a:pt x="3971590" y="4969982"/>
                  <a:pt x="3457870" y="4109263"/>
                </a:cubicBezTo>
                <a:cubicBezTo>
                  <a:pt x="3236153" y="3736075"/>
                  <a:pt x="3251432" y="3292447"/>
                  <a:pt x="3082342" y="2899479"/>
                </a:cubicBezTo>
                <a:cubicBezTo>
                  <a:pt x="2926495" y="2537147"/>
                  <a:pt x="2678293" y="2214377"/>
                  <a:pt x="2366598" y="1972903"/>
                </a:cubicBezTo>
                <a:cubicBezTo>
                  <a:pt x="1863744" y="1584276"/>
                  <a:pt x="1207079" y="1456905"/>
                  <a:pt x="719844" y="1037401"/>
                </a:cubicBezTo>
                <a:cubicBezTo>
                  <a:pt x="550754" y="892420"/>
                  <a:pt x="410186" y="723315"/>
                  <a:pt x="287273" y="539013"/>
                </a:cubicBezTo>
                <a:cubicBezTo>
                  <a:pt x="255951" y="489621"/>
                  <a:pt x="98575" y="164770"/>
                  <a:pt x="3367" y="5432"/>
                </a:cubicBezTo>
                <a:close/>
              </a:path>
            </a:pathLst>
          </a:custGeom>
          <a:noFill/>
        </p:spPr>
        <p:txBody>
          <a:bodyPr wrap="square" tIns="731520" anchor="t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C05BD-9095-754C-AFD0-7DA447F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031EB-E099-6F4B-B4C7-174AA1E6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1061B-E35B-4043-ADBC-C814E009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8071-0F46-E341-B62F-012937A9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585D-6F90-3E4D-867A-CABAC65B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AD315-C069-D74F-8C7C-C1086795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9A0C-3C23-3541-82DF-CF92FF46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721B-D350-3C4B-A89C-2006DDA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D1EF-D4AB-5845-B10B-C855D4F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F1A-34B5-AD4E-8B59-E286D85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CD2D6-E4D2-AC4A-A735-1D2E1524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F763-789F-B846-BA93-6BE302E3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79AC-048E-4445-9A18-B8194F1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A25F-1519-DF42-9E22-06D59E2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8DF9-E270-3542-9D83-9F1869EA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5BC-653C-0E47-A267-60CB18C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FA4B-3CAE-CD46-B08F-B5061BEE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D9AD-0FB9-7146-815B-1103F0C5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FE17-CB7F-7C4D-8200-7C8DDA06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747D-EE4E-9142-B569-08D11FF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09627-C208-1B45-A4DD-61FF90FF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E200-2667-F742-AEB0-0D22AFB0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0336-9D59-6E4B-93B3-46920243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5DBB-F564-CE4F-9CCD-87ACA7C8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A95B-2FDA-1D48-95F1-CB061DF5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7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8FD114-29E9-6B48-AB72-0A08D6F17C32}"/>
              </a:ext>
            </a:extLst>
          </p:cNvPr>
          <p:cNvGrpSpPr/>
          <p:nvPr userDrawn="1"/>
        </p:nvGrpSpPr>
        <p:grpSpPr>
          <a:xfrm>
            <a:off x="0" y="3"/>
            <a:ext cx="12192000" cy="6858000"/>
            <a:chOff x="11709400" y="32080200"/>
            <a:chExt cx="7073899" cy="397906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7753276-0BAC-2848-A273-2BD285A389C8}"/>
                </a:ext>
              </a:extLst>
            </p:cNvPr>
            <p:cNvSpPr/>
            <p:nvPr/>
          </p:nvSpPr>
          <p:spPr>
            <a:xfrm>
              <a:off x="11709400" y="32080200"/>
              <a:ext cx="2664459" cy="66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534" y="20613"/>
                    <a:pt x="2440" y="14400"/>
                    <a:pt x="3686" y="10738"/>
                  </a:cubicBezTo>
                  <a:cubicBezTo>
                    <a:pt x="5076" y="6624"/>
                    <a:pt x="6898" y="5637"/>
                    <a:pt x="8638" y="5595"/>
                  </a:cubicBezTo>
                  <a:cubicBezTo>
                    <a:pt x="9801" y="5554"/>
                    <a:pt x="10965" y="5842"/>
                    <a:pt x="12108" y="6459"/>
                  </a:cubicBezTo>
                  <a:cubicBezTo>
                    <a:pt x="13806" y="7365"/>
                    <a:pt x="15495" y="9010"/>
                    <a:pt x="17204" y="8722"/>
                  </a:cubicBezTo>
                  <a:cubicBezTo>
                    <a:pt x="18913" y="8434"/>
                    <a:pt x="20715" y="5760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F2719AE-C86F-F148-8E7D-A7FD9BB06E38}"/>
                </a:ext>
              </a:extLst>
            </p:cNvPr>
            <p:cNvSpPr/>
            <p:nvPr/>
          </p:nvSpPr>
          <p:spPr>
            <a:xfrm>
              <a:off x="14731999" y="34855307"/>
              <a:ext cx="4051300" cy="12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63" y="1003"/>
                    <a:pt x="19162" y="7177"/>
                    <a:pt x="17916" y="10868"/>
                  </a:cubicBezTo>
                  <a:cubicBezTo>
                    <a:pt x="16528" y="14970"/>
                    <a:pt x="14700" y="15949"/>
                    <a:pt x="12960" y="16018"/>
                  </a:cubicBezTo>
                  <a:cubicBezTo>
                    <a:pt x="11802" y="16063"/>
                    <a:pt x="10637" y="15790"/>
                    <a:pt x="9493" y="15152"/>
                  </a:cubicBezTo>
                  <a:cubicBezTo>
                    <a:pt x="7800" y="14240"/>
                    <a:pt x="6108" y="12600"/>
                    <a:pt x="4401" y="12896"/>
                  </a:cubicBezTo>
                  <a:cubicBezTo>
                    <a:pt x="2695" y="13192"/>
                    <a:pt x="887" y="15881"/>
                    <a:pt x="0" y="21600"/>
                  </a:cubicBezTo>
                  <a:lnTo>
                    <a:pt x="21593" y="21600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845E7-07FA-6D43-9A4F-F457ED0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9A5-5909-6D41-9DA0-2BE2C394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417F-42BD-1241-9F11-DC657BAE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07D9-26B6-DC4A-8313-39D02A90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7048-70AB-D64B-B2AC-1A4ED3F5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3E4999B7-F8AD-AF4E-B735-FB1749E8C5E9}"/>
              </a:ext>
            </a:extLst>
          </p:cNvPr>
          <p:cNvSpPr/>
          <p:nvPr/>
        </p:nvSpPr>
        <p:spPr>
          <a:xfrm>
            <a:off x="0" y="5201957"/>
            <a:ext cx="8442813" cy="165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540" y="1003"/>
                  <a:pt x="2439" y="7162"/>
                  <a:pt x="3681" y="10857"/>
                </a:cubicBezTo>
                <a:cubicBezTo>
                  <a:pt x="5068" y="14982"/>
                  <a:pt x="6895" y="15928"/>
                  <a:pt x="8637" y="16014"/>
                </a:cubicBezTo>
                <a:cubicBezTo>
                  <a:pt x="9794" y="16071"/>
                  <a:pt x="10957" y="15785"/>
                  <a:pt x="12109" y="15154"/>
                </a:cubicBezTo>
                <a:cubicBezTo>
                  <a:pt x="13806" y="14238"/>
                  <a:pt x="15492" y="12605"/>
                  <a:pt x="17200" y="12891"/>
                </a:cubicBezTo>
                <a:cubicBezTo>
                  <a:pt x="18908" y="13206"/>
                  <a:pt x="20712" y="158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845E7-07FA-6D43-9A4F-F457ED0119F4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9A5-5909-6D41-9DA0-2BE2C394C9AE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8191500" cy="40465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417F-42BD-1241-9F11-DC657BAE5CA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07D9-26B6-DC4A-8313-39D02A908FA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7048-70AB-D64B-B2AC-1A4ED3F5D70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DB015D-FBA4-AE4E-8FB2-B2369AF910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74612" y="4068238"/>
            <a:ext cx="5317388" cy="2789763"/>
          </a:xfrm>
          <a:custGeom>
            <a:avLst/>
            <a:gdLst>
              <a:gd name="connsiteX0" fmla="*/ 4423217 w 5317388"/>
              <a:gd name="connsiteY0" fmla="*/ 130 h 2789763"/>
              <a:gd name="connsiteX1" fmla="*/ 5312957 w 5317388"/>
              <a:gd name="connsiteY1" fmla="*/ 362839 h 2789763"/>
              <a:gd name="connsiteX2" fmla="*/ 5317388 w 5317388"/>
              <a:gd name="connsiteY2" fmla="*/ 367164 h 2789763"/>
              <a:gd name="connsiteX3" fmla="*/ 5317388 w 5317388"/>
              <a:gd name="connsiteY3" fmla="*/ 2789763 h 2789763"/>
              <a:gd name="connsiteX4" fmla="*/ 0 w 5317388"/>
              <a:gd name="connsiteY4" fmla="*/ 2789763 h 2789763"/>
              <a:gd name="connsiteX5" fmla="*/ 31355 w 5317388"/>
              <a:gd name="connsiteY5" fmla="*/ 2587423 h 2789763"/>
              <a:gd name="connsiteX6" fmla="*/ 98715 w 5317388"/>
              <a:gd name="connsiteY6" fmla="*/ 2390037 h 2789763"/>
              <a:gd name="connsiteX7" fmla="*/ 237311 w 5317388"/>
              <a:gd name="connsiteY7" fmla="*/ 2163817 h 2789763"/>
              <a:gd name="connsiteX8" fmla="*/ 1289219 w 5317388"/>
              <a:gd name="connsiteY8" fmla="*/ 1698133 h 2789763"/>
              <a:gd name="connsiteX9" fmla="*/ 2622505 w 5317388"/>
              <a:gd name="connsiteY9" fmla="*/ 1430156 h 2789763"/>
              <a:gd name="connsiteX10" fmla="*/ 3544925 w 5317388"/>
              <a:gd name="connsiteY10" fmla="*/ 393516 h 2789763"/>
              <a:gd name="connsiteX11" fmla="*/ 4423217 w 5317388"/>
              <a:gd name="connsiteY11" fmla="*/ 130 h 278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17388" h="2789763">
                <a:moveTo>
                  <a:pt x="4423217" y="130"/>
                </a:moveTo>
                <a:cubicBezTo>
                  <a:pt x="4751307" y="-4532"/>
                  <a:pt x="5081305" y="116821"/>
                  <a:pt x="5312957" y="362839"/>
                </a:cubicBezTo>
                <a:cubicBezTo>
                  <a:pt x="5315172" y="365002"/>
                  <a:pt x="5315172" y="365002"/>
                  <a:pt x="5317388" y="367164"/>
                </a:cubicBezTo>
                <a:lnTo>
                  <a:pt x="5317388" y="2789763"/>
                </a:lnTo>
                <a:lnTo>
                  <a:pt x="0" y="2789763"/>
                </a:lnTo>
                <a:lnTo>
                  <a:pt x="31355" y="2587423"/>
                </a:lnTo>
                <a:cubicBezTo>
                  <a:pt x="47818" y="2520715"/>
                  <a:pt x="70282" y="2454836"/>
                  <a:pt x="98715" y="2390037"/>
                </a:cubicBezTo>
                <a:cubicBezTo>
                  <a:pt x="136133" y="2304360"/>
                  <a:pt x="184384" y="2229764"/>
                  <a:pt x="237311" y="2163817"/>
                </a:cubicBezTo>
                <a:cubicBezTo>
                  <a:pt x="485456" y="1856379"/>
                  <a:pt x="887215" y="1737729"/>
                  <a:pt x="1289219" y="1698133"/>
                </a:cubicBezTo>
                <a:cubicBezTo>
                  <a:pt x="1730612" y="1652051"/>
                  <a:pt x="2231578" y="1669619"/>
                  <a:pt x="2622505" y="1430156"/>
                </a:cubicBezTo>
                <a:cubicBezTo>
                  <a:pt x="3026479" y="1182043"/>
                  <a:pt x="3241883" y="742711"/>
                  <a:pt x="3544925" y="393516"/>
                </a:cubicBezTo>
                <a:cubicBezTo>
                  <a:pt x="3768945" y="135471"/>
                  <a:pt x="4095127" y="4793"/>
                  <a:pt x="4423217" y="130"/>
                </a:cubicBezTo>
                <a:close/>
              </a:path>
            </a:pathLst>
          </a:custGeom>
          <a:noFill/>
        </p:spPr>
        <p:txBody>
          <a:bodyPr wrap="square" rIns="731520" bIns="822960" anchor="b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57C23A04-3D36-A041-89FB-12BC48A44FA4}"/>
              </a:ext>
            </a:extLst>
          </p:cNvPr>
          <p:cNvSpPr/>
          <p:nvPr/>
        </p:nvSpPr>
        <p:spPr>
          <a:xfrm>
            <a:off x="5214938" y="0"/>
            <a:ext cx="6977475" cy="5376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6" extrusionOk="0">
                <a:moveTo>
                  <a:pt x="21202" y="20815"/>
                </a:moveTo>
                <a:cubicBezTo>
                  <a:pt x="20242" y="21600"/>
                  <a:pt x="18982" y="21487"/>
                  <a:pt x="17929" y="20937"/>
                </a:cubicBezTo>
                <a:cubicBezTo>
                  <a:pt x="16875" y="20379"/>
                  <a:pt x="15975" y="19445"/>
                  <a:pt x="15042" y="18599"/>
                </a:cubicBezTo>
                <a:cubicBezTo>
                  <a:pt x="14109" y="17753"/>
                  <a:pt x="13095" y="16968"/>
                  <a:pt x="11969" y="16802"/>
                </a:cubicBezTo>
                <a:cubicBezTo>
                  <a:pt x="10369" y="16566"/>
                  <a:pt x="8842" y="17596"/>
                  <a:pt x="7382" y="18486"/>
                </a:cubicBezTo>
                <a:cubicBezTo>
                  <a:pt x="5922" y="19375"/>
                  <a:pt x="4249" y="20152"/>
                  <a:pt x="2735" y="19428"/>
                </a:cubicBezTo>
                <a:cubicBezTo>
                  <a:pt x="2122" y="19131"/>
                  <a:pt x="1582" y="18608"/>
                  <a:pt x="1149" y="17962"/>
                </a:cubicBezTo>
                <a:cubicBezTo>
                  <a:pt x="-65" y="16174"/>
                  <a:pt x="-398" y="13365"/>
                  <a:pt x="542" y="11323"/>
                </a:cubicBezTo>
                <a:cubicBezTo>
                  <a:pt x="1975" y="8183"/>
                  <a:pt x="5562" y="7799"/>
                  <a:pt x="7142" y="4781"/>
                </a:cubicBezTo>
                <a:cubicBezTo>
                  <a:pt x="7942" y="3254"/>
                  <a:pt x="8142" y="1169"/>
                  <a:pt x="9242" y="0"/>
                </a:cubicBezTo>
                <a:lnTo>
                  <a:pt x="21202" y="0"/>
                </a:lnTo>
                <a:lnTo>
                  <a:pt x="21202" y="208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B2B9ADC-2C93-254F-B236-75587BD9D3DD}"/>
              </a:ext>
            </a:extLst>
          </p:cNvPr>
          <p:cNvSpPr/>
          <p:nvPr/>
        </p:nvSpPr>
        <p:spPr>
          <a:xfrm>
            <a:off x="6816523" y="921459"/>
            <a:ext cx="4630568" cy="5594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3" h="20926" extrusionOk="0">
                <a:moveTo>
                  <a:pt x="21261" y="2776"/>
                </a:moveTo>
                <a:cubicBezTo>
                  <a:pt x="21039" y="1964"/>
                  <a:pt x="20371" y="1282"/>
                  <a:pt x="19552" y="848"/>
                </a:cubicBezTo>
                <a:cubicBezTo>
                  <a:pt x="18733" y="413"/>
                  <a:pt x="17783" y="199"/>
                  <a:pt x="16832" y="93"/>
                </a:cubicBezTo>
                <a:cubicBezTo>
                  <a:pt x="11563" y="-523"/>
                  <a:pt x="6052" y="2005"/>
                  <a:pt x="2857" y="5558"/>
                </a:cubicBezTo>
                <a:cubicBezTo>
                  <a:pt x="1036" y="7577"/>
                  <a:pt x="-86" y="10121"/>
                  <a:pt x="5" y="12682"/>
                </a:cubicBezTo>
                <a:cubicBezTo>
                  <a:pt x="96" y="15250"/>
                  <a:pt x="1471" y="17803"/>
                  <a:pt x="3848" y="19329"/>
                </a:cubicBezTo>
                <a:cubicBezTo>
                  <a:pt x="5769" y="20568"/>
                  <a:pt x="8257" y="21077"/>
                  <a:pt x="10643" y="20888"/>
                </a:cubicBezTo>
                <a:cubicBezTo>
                  <a:pt x="13161" y="20691"/>
                  <a:pt x="15760" y="19575"/>
                  <a:pt x="16792" y="17573"/>
                </a:cubicBezTo>
                <a:cubicBezTo>
                  <a:pt x="17783" y="15644"/>
                  <a:pt x="17145" y="13412"/>
                  <a:pt x="17408" y="11319"/>
                </a:cubicBezTo>
                <a:cubicBezTo>
                  <a:pt x="17560" y="10105"/>
                  <a:pt x="18025" y="8923"/>
                  <a:pt x="18753" y="7881"/>
                </a:cubicBezTo>
                <a:cubicBezTo>
                  <a:pt x="19320" y="7068"/>
                  <a:pt x="20058" y="6338"/>
                  <a:pt x="20604" y="5509"/>
                </a:cubicBezTo>
                <a:cubicBezTo>
                  <a:pt x="21150" y="4680"/>
                  <a:pt x="21514" y="3703"/>
                  <a:pt x="21261" y="2776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04A6-662B-064A-9D3F-F8106FDB75D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4225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0114-0C6B-CB4F-8A33-33AAA2B4BC8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4225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C51A-EC47-744A-9750-50FB3AA355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57B2-F354-524F-A8CF-2F0632F2E74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79D-5C70-8F43-B4F8-5D67937E91D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C86384-E9A2-7E44-B081-B25CA913FB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4650" y="1118800"/>
            <a:ext cx="3679167" cy="5272159"/>
          </a:xfrm>
          <a:custGeom>
            <a:avLst/>
            <a:gdLst>
              <a:gd name="connsiteX0" fmla="*/ 2721122 w 3679167"/>
              <a:gd name="connsiteY0" fmla="*/ 116 h 5272159"/>
              <a:gd name="connsiteX1" fmla="*/ 3249819 w 3679167"/>
              <a:gd name="connsiteY1" fmla="*/ 112107 h 5272159"/>
              <a:gd name="connsiteX2" fmla="*/ 3633785 w 3679167"/>
              <a:gd name="connsiteY2" fmla="*/ 535596 h 5272159"/>
              <a:gd name="connsiteX3" fmla="*/ 3602984 w 3679167"/>
              <a:gd name="connsiteY3" fmla="*/ 1217924 h 5272159"/>
              <a:gd name="connsiteX4" fmla="*/ 3341873 w 3679167"/>
              <a:gd name="connsiteY4" fmla="*/ 1843145 h 5272159"/>
              <a:gd name="connsiteX5" fmla="*/ 3212542 w 3679167"/>
              <a:gd name="connsiteY5" fmla="*/ 2714102 h 5272159"/>
              <a:gd name="connsiteX6" fmla="*/ 3313347 w 3679167"/>
              <a:gd name="connsiteY6" fmla="*/ 4252061 h 5272159"/>
              <a:gd name="connsiteX7" fmla="*/ 2288854 w 3679167"/>
              <a:gd name="connsiteY7" fmla="*/ 5219434 h 5272159"/>
              <a:gd name="connsiteX8" fmla="*/ 976825 w 3679167"/>
              <a:gd name="connsiteY8" fmla="*/ 5019927 h 5272159"/>
              <a:gd name="connsiteX9" fmla="*/ 37911 w 3679167"/>
              <a:gd name="connsiteY9" fmla="*/ 3503971 h 5272159"/>
              <a:gd name="connsiteX10" fmla="*/ 320898 w 3679167"/>
              <a:gd name="connsiteY10" fmla="*/ 1696048 h 5272159"/>
              <a:gd name="connsiteX11" fmla="*/ 2721122 w 3679167"/>
              <a:gd name="connsiteY11" fmla="*/ 116 h 527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9167" h="5272159">
                <a:moveTo>
                  <a:pt x="2721122" y="116"/>
                </a:moveTo>
                <a:cubicBezTo>
                  <a:pt x="2901030" y="116"/>
                  <a:pt x="3083037" y="28794"/>
                  <a:pt x="3249819" y="112107"/>
                </a:cubicBezTo>
                <a:cubicBezTo>
                  <a:pt x="3416601" y="197645"/>
                  <a:pt x="3565707" y="344741"/>
                  <a:pt x="3633785" y="535596"/>
                </a:cubicBezTo>
                <a:cubicBezTo>
                  <a:pt x="3712714" y="754880"/>
                  <a:pt x="3679812" y="1002842"/>
                  <a:pt x="3602984" y="1217924"/>
                </a:cubicBezTo>
                <a:cubicBezTo>
                  <a:pt x="3530706" y="1434984"/>
                  <a:pt x="3418701" y="1630288"/>
                  <a:pt x="3341873" y="1843145"/>
                </a:cubicBezTo>
                <a:cubicBezTo>
                  <a:pt x="3243169" y="2115087"/>
                  <a:pt x="3199417" y="2415707"/>
                  <a:pt x="3212542" y="2714102"/>
                </a:cubicBezTo>
                <a:cubicBezTo>
                  <a:pt x="3236694" y="3231782"/>
                  <a:pt x="3431827" y="3758361"/>
                  <a:pt x="3313347" y="4252061"/>
                </a:cubicBezTo>
                <a:cubicBezTo>
                  <a:pt x="3190492" y="4767515"/>
                  <a:pt x="2749648" y="5105465"/>
                  <a:pt x="2288854" y="5219434"/>
                </a:cubicBezTo>
                <a:cubicBezTo>
                  <a:pt x="1854486" y="5329200"/>
                  <a:pt x="1376191" y="5269867"/>
                  <a:pt x="976825" y="5019927"/>
                </a:cubicBezTo>
                <a:cubicBezTo>
                  <a:pt x="485404" y="4710407"/>
                  <a:pt x="143090" y="4124742"/>
                  <a:pt x="37911" y="3503971"/>
                </a:cubicBezTo>
                <a:cubicBezTo>
                  <a:pt x="-67444" y="2882954"/>
                  <a:pt x="53136" y="2235731"/>
                  <a:pt x="320898" y="1696048"/>
                </a:cubicBezTo>
                <a:cubicBezTo>
                  <a:pt x="790442" y="748452"/>
                  <a:pt x="1724981" y="-10762"/>
                  <a:pt x="2721122" y="11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47638AFB-4510-B545-8E21-32D6F6C6E2C2}"/>
              </a:ext>
            </a:extLst>
          </p:cNvPr>
          <p:cNvSpPr/>
          <p:nvPr/>
        </p:nvSpPr>
        <p:spPr>
          <a:xfrm>
            <a:off x="321267" y="4524421"/>
            <a:ext cx="11870733" cy="2333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060" y="1009"/>
                  <a:pt x="19163" y="7166"/>
                  <a:pt x="17917" y="10840"/>
                </a:cubicBezTo>
                <a:cubicBezTo>
                  <a:pt x="16532" y="14938"/>
                  <a:pt x="14703" y="15907"/>
                  <a:pt x="12965" y="15988"/>
                </a:cubicBezTo>
                <a:cubicBezTo>
                  <a:pt x="11806" y="16028"/>
                  <a:pt x="10643" y="15746"/>
                  <a:pt x="9492" y="15140"/>
                </a:cubicBezTo>
                <a:cubicBezTo>
                  <a:pt x="7798" y="14232"/>
                  <a:pt x="6111" y="12597"/>
                  <a:pt x="4401" y="12899"/>
                </a:cubicBezTo>
                <a:cubicBezTo>
                  <a:pt x="2691" y="13202"/>
                  <a:pt x="889" y="15867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55F8469-7425-4B44-8CA0-B7D75A9FE9CC}"/>
              </a:ext>
            </a:extLst>
          </p:cNvPr>
          <p:cNvSpPr/>
          <p:nvPr/>
        </p:nvSpPr>
        <p:spPr>
          <a:xfrm>
            <a:off x="1673434" y="3040646"/>
            <a:ext cx="8401869" cy="3817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946" extrusionOk="0">
                <a:moveTo>
                  <a:pt x="1410" y="19450"/>
                </a:moveTo>
                <a:cubicBezTo>
                  <a:pt x="1589" y="14352"/>
                  <a:pt x="-621" y="11385"/>
                  <a:pt x="173" y="5772"/>
                </a:cubicBezTo>
                <a:cubicBezTo>
                  <a:pt x="989" y="16"/>
                  <a:pt x="3788" y="-654"/>
                  <a:pt x="5733" y="435"/>
                </a:cubicBezTo>
                <a:cubicBezTo>
                  <a:pt x="8072" y="1739"/>
                  <a:pt x="9736" y="7041"/>
                  <a:pt x="12092" y="8130"/>
                </a:cubicBezTo>
                <a:cubicBezTo>
                  <a:pt x="14312" y="9159"/>
                  <a:pt x="16489" y="8333"/>
                  <a:pt x="18613" y="10750"/>
                </a:cubicBezTo>
                <a:cubicBezTo>
                  <a:pt x="19374" y="11624"/>
                  <a:pt x="20082" y="12880"/>
                  <a:pt x="20498" y="14843"/>
                </a:cubicBezTo>
                <a:cubicBezTo>
                  <a:pt x="20649" y="15549"/>
                  <a:pt x="20979" y="18648"/>
                  <a:pt x="20714" y="20946"/>
                </a:cubicBezTo>
                <a:cubicBezTo>
                  <a:pt x="20714" y="20946"/>
                  <a:pt x="1346" y="20946"/>
                  <a:pt x="1346" y="20946"/>
                </a:cubicBezTo>
                <a:cubicBezTo>
                  <a:pt x="1346" y="20946"/>
                  <a:pt x="1410" y="19450"/>
                  <a:pt x="1410" y="1945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04A6-662B-064A-9D3F-F8106FDB75D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743574" y="288131"/>
            <a:ext cx="56038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0114-0C6B-CB4F-8A33-33AAA2B4BC8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743574" y="3167856"/>
            <a:ext cx="5603875" cy="761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C51A-EC47-744A-9750-50FB3AA355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57B2-F354-524F-A8CF-2F0632F2E74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79D-5C70-8F43-B4F8-5D67937E91D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10E4D2-2D4D-C643-A0E6-051A2BEAB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3186" y="2858284"/>
            <a:ext cx="7058295" cy="3999716"/>
          </a:xfrm>
          <a:custGeom>
            <a:avLst/>
            <a:gdLst>
              <a:gd name="connsiteX0" fmla="*/ 1410989 w 7058295"/>
              <a:gd name="connsiteY0" fmla="*/ 1 h 3999716"/>
              <a:gd name="connsiteX1" fmla="*/ 1945690 w 7058295"/>
              <a:gd name="connsiteY1" fmla="*/ 82813 h 3999716"/>
              <a:gd name="connsiteX2" fmla="*/ 4100348 w 7058295"/>
              <a:gd name="connsiteY2" fmla="*/ 1552774 h 3999716"/>
              <a:gd name="connsiteX3" fmla="*/ 6311984 w 7058295"/>
              <a:gd name="connsiteY3" fmla="*/ 2054343 h 3999716"/>
              <a:gd name="connsiteX4" fmla="*/ 6950954 w 7058295"/>
              <a:gd name="connsiteY4" fmla="*/ 2835051 h 3999716"/>
              <a:gd name="connsiteX5" fmla="*/ 7024890 w 7058295"/>
              <a:gd name="connsiteY5" fmla="*/ 3999716 h 3999716"/>
              <a:gd name="connsiteX6" fmla="*/ 458151 w 7058295"/>
              <a:gd name="connsiteY6" fmla="*/ 3999716 h 3999716"/>
              <a:gd name="connsiteX7" fmla="*/ 477822 w 7058295"/>
              <a:gd name="connsiteY7" fmla="*/ 3711796 h 3999716"/>
              <a:gd name="connsiteX8" fmla="*/ 58965 w 7058295"/>
              <a:gd name="connsiteY8" fmla="*/ 1101227 h 3999716"/>
              <a:gd name="connsiteX9" fmla="*/ 1410989 w 7058295"/>
              <a:gd name="connsiteY9" fmla="*/ 1 h 39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8295" h="3999716">
                <a:moveTo>
                  <a:pt x="1410989" y="1"/>
                </a:moveTo>
                <a:cubicBezTo>
                  <a:pt x="1597207" y="93"/>
                  <a:pt x="1780436" y="31024"/>
                  <a:pt x="1945690" y="82813"/>
                </a:cubicBezTo>
                <a:cubicBezTo>
                  <a:pt x="2737280" y="331402"/>
                  <a:pt x="3304349" y="1343325"/>
                  <a:pt x="4100348" y="1552774"/>
                </a:cubicBezTo>
                <a:cubicBezTo>
                  <a:pt x="4852935" y="1749048"/>
                  <a:pt x="5592296" y="1592105"/>
                  <a:pt x="6311984" y="2054343"/>
                </a:cubicBezTo>
                <a:cubicBezTo>
                  <a:pt x="6569065" y="2220069"/>
                  <a:pt x="6811222" y="2460067"/>
                  <a:pt x="6950954" y="2835051"/>
                </a:cubicBezTo>
                <a:cubicBezTo>
                  <a:pt x="7001150" y="2970419"/>
                  <a:pt x="7114428" y="3563444"/>
                  <a:pt x="7024890" y="3999716"/>
                </a:cubicBezTo>
                <a:cubicBezTo>
                  <a:pt x="7024890" y="3999716"/>
                  <a:pt x="458151" y="3999716"/>
                  <a:pt x="458151" y="3999716"/>
                </a:cubicBezTo>
                <a:cubicBezTo>
                  <a:pt x="458151" y="3999716"/>
                  <a:pt x="477822" y="3711796"/>
                  <a:pt x="477822" y="3711796"/>
                </a:cubicBezTo>
                <a:cubicBezTo>
                  <a:pt x="538870" y="2739205"/>
                  <a:pt x="-211343" y="2172146"/>
                  <a:pt x="58965" y="1101227"/>
                </a:cubicBezTo>
                <a:cubicBezTo>
                  <a:pt x="266782" y="276988"/>
                  <a:pt x="852335" y="-276"/>
                  <a:pt x="1410989" y="1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83D7CE8-71EB-C646-9755-676E0BAF58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885295" cy="5466476"/>
          </a:xfrm>
          <a:custGeom>
            <a:avLst/>
            <a:gdLst>
              <a:gd name="connsiteX0" fmla="*/ 0 w 10885295"/>
              <a:gd name="connsiteY0" fmla="*/ 0 h 5466476"/>
              <a:gd name="connsiteX1" fmla="*/ 10864439 w 10885295"/>
              <a:gd name="connsiteY1" fmla="*/ 0 h 5466476"/>
              <a:gd name="connsiteX2" fmla="*/ 10559346 w 10885295"/>
              <a:gd name="connsiteY2" fmla="*/ 1617052 h 5466476"/>
              <a:gd name="connsiteX3" fmla="*/ 10234015 w 10885295"/>
              <a:gd name="connsiteY3" fmla="*/ 2039681 h 5466476"/>
              <a:gd name="connsiteX4" fmla="*/ 8026014 w 10885295"/>
              <a:gd name="connsiteY4" fmla="*/ 2740903 h 5466476"/>
              <a:gd name="connsiteX5" fmla="*/ 5300417 w 10885295"/>
              <a:gd name="connsiteY5" fmla="*/ 2984212 h 5466476"/>
              <a:gd name="connsiteX6" fmla="*/ 3227507 w 10885295"/>
              <a:gd name="connsiteY6" fmla="*/ 4858001 h 5466476"/>
              <a:gd name="connsiteX7" fmla="*/ 173032 w 10885295"/>
              <a:gd name="connsiteY7" fmla="*/ 5009708 h 5466476"/>
              <a:gd name="connsiteX8" fmla="*/ 0 w 10885295"/>
              <a:gd name="connsiteY8" fmla="*/ 4873537 h 54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5295" h="5466476">
                <a:moveTo>
                  <a:pt x="0" y="0"/>
                </a:moveTo>
                <a:lnTo>
                  <a:pt x="10864439" y="0"/>
                </a:lnTo>
                <a:cubicBezTo>
                  <a:pt x="10928695" y="561926"/>
                  <a:pt x="10849260" y="1119376"/>
                  <a:pt x="10559346" y="1617052"/>
                </a:cubicBezTo>
                <a:cubicBezTo>
                  <a:pt x="10464226" y="1778730"/>
                  <a:pt x="10355951" y="1918027"/>
                  <a:pt x="10234015" y="2039681"/>
                </a:cubicBezTo>
                <a:cubicBezTo>
                  <a:pt x="9669871" y="2599500"/>
                  <a:pt x="8838076" y="2747750"/>
                  <a:pt x="8026014" y="2740903"/>
                </a:cubicBezTo>
                <a:cubicBezTo>
                  <a:pt x="7134515" y="2732214"/>
                  <a:pt x="6136766" y="2588441"/>
                  <a:pt x="5300417" y="2984212"/>
                </a:cubicBezTo>
                <a:cubicBezTo>
                  <a:pt x="4437758" y="3391305"/>
                  <a:pt x="3909032" y="4225505"/>
                  <a:pt x="3227507" y="4858001"/>
                </a:cubicBezTo>
                <a:cubicBezTo>
                  <a:pt x="2391727" y="5635866"/>
                  <a:pt x="1068122" y="5647453"/>
                  <a:pt x="173032" y="5009708"/>
                </a:cubicBezTo>
                <a:lnTo>
                  <a:pt x="0" y="4873537"/>
                </a:lnTo>
                <a:close/>
              </a:path>
            </a:pathLst>
          </a:custGeom>
          <a:noFill/>
        </p:spPr>
        <p:txBody>
          <a:bodyPr wrap="square" lIns="914400" tIns="822960" anchor="t">
            <a:no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950F6FE-52DC-6D4F-8E42-5F49FFF897FD}"/>
              </a:ext>
            </a:extLst>
          </p:cNvPr>
          <p:cNvSpPr/>
          <p:nvPr/>
        </p:nvSpPr>
        <p:spPr>
          <a:xfrm>
            <a:off x="1" y="4490884"/>
            <a:ext cx="8503923" cy="2367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540" y="1009"/>
                  <a:pt x="2439" y="7166"/>
                  <a:pt x="3681" y="10840"/>
                </a:cubicBezTo>
                <a:cubicBezTo>
                  <a:pt x="5068" y="14938"/>
                  <a:pt x="6895" y="15907"/>
                  <a:pt x="8637" y="15988"/>
                </a:cubicBezTo>
                <a:cubicBezTo>
                  <a:pt x="9794" y="16028"/>
                  <a:pt x="10957" y="15746"/>
                  <a:pt x="12109" y="15140"/>
                </a:cubicBezTo>
                <a:cubicBezTo>
                  <a:pt x="13806" y="14232"/>
                  <a:pt x="15492" y="12597"/>
                  <a:pt x="17200" y="12899"/>
                </a:cubicBezTo>
                <a:cubicBezTo>
                  <a:pt x="18908" y="13202"/>
                  <a:pt x="20712" y="15867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0B35-4959-F440-B0B7-07496D7E5B97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314950" y="3008312"/>
            <a:ext cx="6038850" cy="19383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2493-708C-1A40-AA32-A20BC7834B5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328987" y="5096404"/>
            <a:ext cx="4657726" cy="8771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2972-DAA7-5241-8006-9ADFD23E6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78DC-CB27-ED4A-A031-BAE2B12FF8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DD5-65DB-1643-9C39-B38392E8D0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DD9F-C809-0D40-B787-A81FD36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9A1-85FF-B245-8EAD-5152218D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3D8F1-A06A-2B48-BF2E-09224390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ED92A-9668-2740-8E22-CDC187C5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FBA02-59F5-3942-9DF5-7A4F55D3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EC62-3915-004E-AA60-20FFBBE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58F9-838C-B548-A249-087E02D7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6A91-617B-3D4C-8675-BCF7EE86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E033-5E91-8E41-8FE6-8EA87FE5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8C48-09B2-4945-B79D-77D92C63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CBAFD-76AB-954E-8E07-56F137E2E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45AB-3969-F848-A131-55DE9B0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83D55-803D-0A42-8586-4BBC523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89D88-B9D1-F44B-A505-68B9C7B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9CE-2CA7-3C4A-A0F3-B1ECD3C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E397D-86C0-0341-8CC1-1FF0FD6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D0E6C-318D-3049-B968-B170454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EBC8-B4CB-AA47-8AB6-F398F4D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E000E-A8F9-CA4C-9B39-3F5ACCC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9AE0-069E-E240-82F5-8BE764AB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3240-8110-7F4B-AD68-3EA424E5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94D7-1529-BA4C-B927-E9F96A66E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75E7-0BE5-1742-A2E7-F4DB6C2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DE7-AAB4-EF4A-AE83-59A8D2B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284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D028BE-6971-D24D-8709-A4544C73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329126"/>
            <a:ext cx="4405313" cy="1008484"/>
          </a:xfrm>
        </p:spPr>
        <p:txBody>
          <a:bodyPr/>
          <a:lstStyle/>
          <a:p>
            <a:r>
              <a:rPr lang="ru-RU" dirty="0"/>
              <a:t>Игра </a:t>
            </a:r>
            <a:r>
              <a:rPr lang="en-US" dirty="0" err="1"/>
              <a:t>SnakeI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693B0F4-0FBD-8D48-9F33-9184BB23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14343"/>
            <a:ext cx="4405313" cy="1102007"/>
          </a:xfrm>
        </p:spPr>
        <p:txBody>
          <a:bodyPr>
            <a:normAutofit/>
          </a:bodyPr>
          <a:lstStyle/>
          <a:p>
            <a:r>
              <a:rPr lang="ru-RU" sz="1800" dirty="0"/>
              <a:t>Автор: Рабинович Игорь Андреевич</a:t>
            </a:r>
          </a:p>
          <a:p>
            <a:r>
              <a:rPr lang="ru-RU" sz="1800" dirty="0"/>
              <a:t>Руководитель: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Бушенёв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Игорь Владимирович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52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1A1BB0-8005-5E4F-AA24-995B4043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Введение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DADF55-71E4-714B-9EE8-BAE0C307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6256" cy="4046538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Пользователь управляет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з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мейкой. Игрок может собирать объекты, которые увеличивают змейку в длину, таким образом игра становится сложнее с каждым разом. </a:t>
            </a:r>
          </a:p>
          <a:p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Цель игры заработать как можно большее количество очков, избегая столкновения с самим собой или стенами игрового поля.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372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D6437F-7FEE-BC49-88B2-18BEDC63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06" y="1107225"/>
            <a:ext cx="5638398" cy="95117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и классы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E8FD2B-9E50-D34B-863E-2B56F4D5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87985"/>
            <a:ext cx="4225925" cy="3502974"/>
          </a:xfrm>
        </p:spPr>
        <p:txBody>
          <a:bodyPr/>
          <a:lstStyle/>
          <a:p>
            <a:r>
              <a:rPr lang="en-US" dirty="0" err="1"/>
              <a:t>start_screen</a:t>
            </a:r>
            <a:r>
              <a:rPr lang="en-US" dirty="0"/>
              <a:t>()</a:t>
            </a:r>
          </a:p>
          <a:p>
            <a:r>
              <a:rPr lang="en-US" dirty="0" err="1"/>
              <a:t>choice_of_speed</a:t>
            </a:r>
            <a:r>
              <a:rPr lang="en-US" dirty="0"/>
              <a:t>()</a:t>
            </a:r>
          </a:p>
          <a:p>
            <a:r>
              <a:rPr lang="en-US" dirty="0" err="1"/>
              <a:t>load_image</a:t>
            </a:r>
            <a:r>
              <a:rPr lang="en-US" dirty="0"/>
              <a:t>()</a:t>
            </a:r>
          </a:p>
          <a:p>
            <a:r>
              <a:rPr lang="en-US" dirty="0"/>
              <a:t>game()</a:t>
            </a:r>
          </a:p>
          <a:p>
            <a:r>
              <a:rPr lang="en-US" dirty="0"/>
              <a:t>terminate()</a:t>
            </a:r>
          </a:p>
          <a:p>
            <a:r>
              <a:rPr lang="en-US" dirty="0"/>
              <a:t>Snake()</a:t>
            </a:r>
          </a:p>
          <a:p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09E65E9-413D-4962-9461-F5CF39B467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38" r="3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57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5EBAE-3D63-2B4D-9CAD-6E86DB4D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4D4D4D"/>
                </a:solidFill>
                <a:latin typeface="YS Text"/>
              </a:rPr>
              <a:t>Модули</a:t>
            </a:r>
            <a:endParaRPr lang="en-US" b="1" dirty="0">
              <a:solidFill>
                <a:srgbClr val="4D4D4D"/>
              </a:solidFill>
              <a:latin typeface="YS Tex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DE557-B4F7-844F-8F42-0D10CF2B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04"/>
            <a:ext cx="5257800" cy="2850550"/>
          </a:xfrm>
        </p:spPr>
        <p:txBody>
          <a:bodyPr/>
          <a:lstStyle/>
          <a:p>
            <a:r>
              <a:rPr lang="en-US" b="1" noProof="1"/>
              <a:t>PyGame</a:t>
            </a:r>
            <a:endParaRPr lang="ru-RU" b="1" noProof="1"/>
          </a:p>
          <a:p>
            <a:endParaRPr lang="en-US" b="1" noProof="1"/>
          </a:p>
          <a:p>
            <a:r>
              <a:rPr lang="en-US" b="1" noProof="1"/>
              <a:t>OS</a:t>
            </a:r>
          </a:p>
          <a:p>
            <a:pPr marL="0" indent="0">
              <a:buNone/>
            </a:pPr>
            <a:endParaRPr lang="en-US" b="1" noProof="1"/>
          </a:p>
          <a:p>
            <a:r>
              <a:rPr lang="en-US" b="1" noProof="1"/>
              <a:t>Time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45310AE-A787-4251-A796-1669A4AAB2AB}"/>
              </a:ext>
            </a:extLst>
          </p:cNvPr>
          <p:cNvSpPr txBox="1">
            <a:spLocks/>
          </p:cNvSpPr>
          <p:nvPr/>
        </p:nvSpPr>
        <p:spPr>
          <a:xfrm>
            <a:off x="6269621" y="1559404"/>
            <a:ext cx="5721752" cy="305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/>
              <a:t>Random</a:t>
            </a:r>
            <a:endParaRPr lang="ru-RU" b="1" noProof="1"/>
          </a:p>
          <a:p>
            <a:endParaRPr lang="en-US" b="1" noProof="1"/>
          </a:p>
          <a:p>
            <a:r>
              <a:rPr lang="en-US" b="1" noProof="1"/>
              <a:t>Sys</a:t>
            </a:r>
          </a:p>
          <a:p>
            <a:endParaRPr lang="en-US" b="1" noProof="1"/>
          </a:p>
          <a:p>
            <a:r>
              <a:rPr lang="en-US" b="1" noProof="1"/>
              <a:t>Datetime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F0E74-A49B-4607-BD35-384B7767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03" r="8603"/>
          <a:stretch/>
        </p:blipFill>
        <p:spPr>
          <a:xfrm>
            <a:off x="2638616" y="4019025"/>
            <a:ext cx="5030363" cy="2850550"/>
          </a:xfrm>
          <a:custGeom>
            <a:avLst/>
            <a:gdLst>
              <a:gd name="connsiteX0" fmla="*/ 1410989 w 7058295"/>
              <a:gd name="connsiteY0" fmla="*/ 1 h 3999716"/>
              <a:gd name="connsiteX1" fmla="*/ 1945690 w 7058295"/>
              <a:gd name="connsiteY1" fmla="*/ 82813 h 3999716"/>
              <a:gd name="connsiteX2" fmla="*/ 4100348 w 7058295"/>
              <a:gd name="connsiteY2" fmla="*/ 1552774 h 3999716"/>
              <a:gd name="connsiteX3" fmla="*/ 6311984 w 7058295"/>
              <a:gd name="connsiteY3" fmla="*/ 2054343 h 3999716"/>
              <a:gd name="connsiteX4" fmla="*/ 6950954 w 7058295"/>
              <a:gd name="connsiteY4" fmla="*/ 2835051 h 3999716"/>
              <a:gd name="connsiteX5" fmla="*/ 7024890 w 7058295"/>
              <a:gd name="connsiteY5" fmla="*/ 3999716 h 3999716"/>
              <a:gd name="connsiteX6" fmla="*/ 458151 w 7058295"/>
              <a:gd name="connsiteY6" fmla="*/ 3999716 h 3999716"/>
              <a:gd name="connsiteX7" fmla="*/ 477822 w 7058295"/>
              <a:gd name="connsiteY7" fmla="*/ 3711796 h 3999716"/>
              <a:gd name="connsiteX8" fmla="*/ 58965 w 7058295"/>
              <a:gd name="connsiteY8" fmla="*/ 1101227 h 3999716"/>
              <a:gd name="connsiteX9" fmla="*/ 1410989 w 7058295"/>
              <a:gd name="connsiteY9" fmla="*/ 1 h 39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8295" h="3999716">
                <a:moveTo>
                  <a:pt x="1410989" y="1"/>
                </a:moveTo>
                <a:cubicBezTo>
                  <a:pt x="1597207" y="93"/>
                  <a:pt x="1780436" y="31024"/>
                  <a:pt x="1945690" y="82813"/>
                </a:cubicBezTo>
                <a:cubicBezTo>
                  <a:pt x="2737280" y="331402"/>
                  <a:pt x="3304349" y="1343325"/>
                  <a:pt x="4100348" y="1552774"/>
                </a:cubicBezTo>
                <a:cubicBezTo>
                  <a:pt x="4852935" y="1749048"/>
                  <a:pt x="5592296" y="1592105"/>
                  <a:pt x="6311984" y="2054343"/>
                </a:cubicBezTo>
                <a:cubicBezTo>
                  <a:pt x="6569065" y="2220069"/>
                  <a:pt x="6811222" y="2460067"/>
                  <a:pt x="6950954" y="2835051"/>
                </a:cubicBezTo>
                <a:cubicBezTo>
                  <a:pt x="7001150" y="2970419"/>
                  <a:pt x="7114428" y="3563444"/>
                  <a:pt x="7024890" y="3999716"/>
                </a:cubicBezTo>
                <a:cubicBezTo>
                  <a:pt x="7024890" y="3999716"/>
                  <a:pt x="458151" y="3999716"/>
                  <a:pt x="458151" y="3999716"/>
                </a:cubicBezTo>
                <a:cubicBezTo>
                  <a:pt x="458151" y="3999716"/>
                  <a:pt x="477822" y="3711796"/>
                  <a:pt x="477822" y="3711796"/>
                </a:cubicBezTo>
                <a:cubicBezTo>
                  <a:pt x="538870" y="2739205"/>
                  <a:pt x="-211343" y="2172146"/>
                  <a:pt x="58965" y="1101227"/>
                </a:cubicBezTo>
                <a:cubicBezTo>
                  <a:pt x="266782" y="276988"/>
                  <a:pt x="852335" y="-276"/>
                  <a:pt x="1410989" y="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7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A4FC2-A9CE-6E41-BF59-A49728D4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6C8F9-D5F3-4FD0-909C-7AB1A23F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2F614B-4D20-4134-8960-5FDACCE92E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357" b="14357"/>
          <a:stretch/>
        </p:blipFill>
        <p:spPr>
          <a:xfrm>
            <a:off x="2214426" y="3140868"/>
            <a:ext cx="7058295" cy="3999716"/>
          </a:xfrm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C23F9F5E-AEBF-4A9D-A970-D175CACB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Перейдём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94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oweet">
  <a:themeElements>
    <a:clrScheme name="SHO - Business Brand Identity">
      <a:dk1>
        <a:srgbClr val="20454C"/>
      </a:dk1>
      <a:lt1>
        <a:srgbClr val="FFFFFF"/>
      </a:lt1>
      <a:dk2>
        <a:srgbClr val="20454D"/>
      </a:dk2>
      <a:lt2>
        <a:srgbClr val="F0F0F2"/>
      </a:lt2>
      <a:accent1>
        <a:srgbClr val="A4C8CB"/>
      </a:accent1>
      <a:accent2>
        <a:srgbClr val="C6E1DE"/>
      </a:accent2>
      <a:accent3>
        <a:srgbClr val="20454D"/>
      </a:accent3>
      <a:accent4>
        <a:srgbClr val="456574"/>
      </a:accent4>
      <a:accent5>
        <a:srgbClr val="EEF2DF"/>
      </a:accent5>
      <a:accent6>
        <a:srgbClr val="F0F0F2"/>
      </a:accent6>
      <a:hlink>
        <a:srgbClr val="96BFCB"/>
      </a:hlink>
      <a:folHlink>
        <a:srgbClr val="BCD6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Business Brand Identity - Presentation Template.pptx" id="{15CD0960-4A1D-4621-8528-41E2DD376F5E}" vid="{323575CD-53B1-4E4D-8DFA-73951846D4D8}"/>
    </a:ext>
  </a:extLst>
</a:theme>
</file>

<file path=ppt/theme/theme2.xml><?xml version="1.0" encoding="utf-8"?>
<a:theme xmlns:a="http://schemas.openxmlformats.org/drawingml/2006/main" name="1_showeet">
  <a:themeElements>
    <a:clrScheme name="SHO - Business Brand Identity">
      <a:dk1>
        <a:srgbClr val="20454C"/>
      </a:dk1>
      <a:lt1>
        <a:srgbClr val="FFFFFF"/>
      </a:lt1>
      <a:dk2>
        <a:srgbClr val="20454D"/>
      </a:dk2>
      <a:lt2>
        <a:srgbClr val="F0F0F2"/>
      </a:lt2>
      <a:accent1>
        <a:srgbClr val="A4C8CB"/>
      </a:accent1>
      <a:accent2>
        <a:srgbClr val="C6E1DE"/>
      </a:accent2>
      <a:accent3>
        <a:srgbClr val="20454D"/>
      </a:accent3>
      <a:accent4>
        <a:srgbClr val="456574"/>
      </a:accent4>
      <a:accent5>
        <a:srgbClr val="EEF2DF"/>
      </a:accent5>
      <a:accent6>
        <a:srgbClr val="F0F0F2"/>
      </a:accent6>
      <a:hlink>
        <a:srgbClr val="96BFCB"/>
      </a:hlink>
      <a:folHlink>
        <a:srgbClr val="BCD6D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Business Brand Identity - Presentation Template.pptx" id="{15CD0960-4A1D-4621-8528-41E2DD376F5E}" vid="{54849A3B-27E3-4436-AE56-9C1DECDBCB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01-Business Brand Identity - Presentation Template</Template>
  <TotalTime>75</TotalTime>
  <Words>281</Words>
  <Application>Microsoft Office PowerPoint</Application>
  <PresentationFormat>Широкоэкранный</PresentationFormat>
  <Paragraphs>42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YS Text</vt:lpstr>
      <vt:lpstr>Showeet</vt:lpstr>
      <vt:lpstr>1_showeet</vt:lpstr>
      <vt:lpstr>Игра SnakeI</vt:lpstr>
      <vt:lpstr>Введение</vt:lpstr>
      <vt:lpstr>Функции и классы</vt:lpstr>
      <vt:lpstr>Модули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TheCreatPro</dc:creator>
  <dc:description>© Copyright Showeet.com</dc:description>
  <cp:lastModifiedBy>TheCreatPro</cp:lastModifiedBy>
  <cp:revision>8</cp:revision>
  <dcterms:created xsi:type="dcterms:W3CDTF">2023-01-15T19:52:05Z</dcterms:created>
  <dcterms:modified xsi:type="dcterms:W3CDTF">2023-01-17T15:49:20Z</dcterms:modified>
</cp:coreProperties>
</file>