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119" d="100"/>
          <a:sy n="119" d="100"/>
        </p:scale>
        <p:origin x="190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Building a Database in Rust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John McMenemy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DC3A13F-2472-4054-A657-7FAC59DC51F0}"/>
              </a:ext>
            </a:extLst>
          </p:cNvPr>
          <p:cNvSpPr/>
          <p:nvPr/>
        </p:nvSpPr>
        <p:spPr>
          <a:xfrm>
            <a:off x="9596353" y="6334780"/>
            <a:ext cx="2595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Supervisor: Robert Atkey</a:t>
            </a:r>
          </a:p>
          <a:p>
            <a:r>
              <a:rPr lang="en-US" sz="1400" dirty="0">
                <a:solidFill>
                  <a:schemeClr val="accent4"/>
                </a:solidFill>
              </a:rPr>
              <a:t>Second Marker: Daniel Thomas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Aims &amp; Objectives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5327" y="2848856"/>
            <a:ext cx="188134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RUST DATABASE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language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181" y="50555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Compare Pros &amp; Cons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8420" y="49561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8837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Safe Systems Programming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253" y="499723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Learn about Databases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1353" y="489783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6966117" y="525223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98374" y="5194851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17156" y="266934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15914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ROCKSDB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199427" y="2882550"/>
            <a:ext cx="14248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ACID &amp; TRANSACTIONS</a:t>
            </a: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25D4B07A-BDB2-4938-AE7A-C87A877B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15914" y="2669346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098184" y="263632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 STRUCTURE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BTREES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Provided insight on database structure and design: how to manage the RAM, storage and using a log-file.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009206" y="364959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Learned about database keywords and language. Understood what ACID standards are and transactions.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907963" y="3653604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 interesting database design choice where data is never overwritten on the disk. It is one of many structural designs.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data structure that minimizes disk access time. It is important in the context of databases as speed is critical (if reliability isn’t affected).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1278274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423D0-EF83-47D1-BF6E-66997BDC67AD}"/>
              </a:ext>
            </a:extLst>
          </p:cNvPr>
          <p:cNvSpPr/>
          <p:nvPr/>
        </p:nvSpPr>
        <p:spPr>
          <a:xfrm>
            <a:off x="2737643" y="1255318"/>
            <a:ext cx="196269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access the database through a network.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67B0DD-E7A7-4A68-93BB-1218063E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3372628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1BF382-CA06-4EB4-AD5E-D542FF5E0247}"/>
              </a:ext>
            </a:extLst>
          </p:cNvPr>
          <p:cNvSpPr/>
          <p:nvPr/>
        </p:nvSpPr>
        <p:spPr>
          <a:xfrm>
            <a:off x="2737642" y="3227845"/>
            <a:ext cx="1962694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store, modify and delete values through typed commands.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E8F24C-9C1D-41BC-AF53-399DE77E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9070" y="5469249"/>
            <a:ext cx="670623" cy="6706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8B9BBE-025F-40AC-A911-180776679661}"/>
              </a:ext>
            </a:extLst>
          </p:cNvPr>
          <p:cNvSpPr/>
          <p:nvPr/>
        </p:nvSpPr>
        <p:spPr>
          <a:xfrm>
            <a:off x="2737642" y="5446294"/>
            <a:ext cx="1962693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get a list of values and keys in the database.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06D28D-8A63-4566-AE0D-D196ECBEE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1266797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3247B6-F216-4842-94B6-683ACF5AFD58}"/>
              </a:ext>
            </a:extLst>
          </p:cNvPr>
          <p:cNvSpPr/>
          <p:nvPr/>
        </p:nvSpPr>
        <p:spPr>
          <a:xfrm>
            <a:off x="8549036" y="1243842"/>
            <a:ext cx="196269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measures in place to prevent data loss (crash, reboot etc.)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0EB72B-5560-4ECF-AD2E-C3911D3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3417523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681B80-65DC-4676-8AF3-8301A1F041D9}"/>
              </a:ext>
            </a:extLst>
          </p:cNvPr>
          <p:cNvSpPr/>
          <p:nvPr/>
        </p:nvSpPr>
        <p:spPr>
          <a:xfrm>
            <a:off x="8549036" y="3516397"/>
            <a:ext cx="1962694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 multiple concurrent users.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A664D7C-F3BA-4B4C-9C7B-6464448A7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463" y="5469248"/>
            <a:ext cx="670623" cy="6706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FD40B1-7946-4644-A736-88486A258BF0}"/>
              </a:ext>
            </a:extLst>
          </p:cNvPr>
          <p:cNvSpPr/>
          <p:nvPr/>
        </p:nvSpPr>
        <p:spPr>
          <a:xfrm>
            <a:off x="8549036" y="5446294"/>
            <a:ext cx="196269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 able to access the database through the web.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Progress, Testing &amp; Evaluation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7093" y="130995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87093" y="390980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1193636" y="1547715"/>
            <a:ext cx="6912134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of now I have a database that can support concurrent users and  have a working value store operation and key listing.</a:t>
            </a:r>
          </a:p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 is tested through the Windows Telnet service.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CC592-DEDB-4DE6-BF21-4F5B503FCD5E}"/>
              </a:ext>
            </a:extLst>
          </p:cNvPr>
          <p:cNvSpPr/>
          <p:nvPr/>
        </p:nvSpPr>
        <p:spPr>
          <a:xfrm>
            <a:off x="3533274" y="5008583"/>
            <a:ext cx="807561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BDBB5-F684-4D27-BAA3-850C6E276A6E}"/>
              </a:ext>
            </a:extLst>
          </p:cNvPr>
          <p:cNvSpPr/>
          <p:nvPr/>
        </p:nvSpPr>
        <p:spPr>
          <a:xfrm>
            <a:off x="1193636" y="3909805"/>
            <a:ext cx="6912134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At the moment, testing is done by myself through my machine and while demonstrating it to my supervisor.</a:t>
            </a:r>
          </a:p>
          <a:p>
            <a:pPr>
              <a:lnSpc>
                <a:spcPts val="1900"/>
              </a:lnSpc>
            </a:pP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 the future I aim to have automated tests done.</a:t>
            </a:r>
          </a:p>
          <a:p>
            <a:pPr>
              <a:lnSpc>
                <a:spcPts val="1900"/>
              </a:lnSpc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e.g. stress testing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broke down the development into manageable steps.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read a Beginner's Rust book while implementing a simple String parser and manipulator.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Then I learned about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asynchronicity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Tokio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library to learn Networking.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learned how to make a simple webserver with Threads and Workers.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 made a simple asynchronous database with a single value that could be modified and accessed by multiple users.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 started working on a full key-value implementation with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BTrees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multiple operations and concurrency.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Plans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Finish modularizing the DB operation functions and command parsing.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Implementing automated testing functionality for the DB.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Add Operation logging.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Implement writing to the storage drive.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Add Crash recovery functionality.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6.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Implement a Web access API.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FB755F8-8DA7-4622-8B6B-3712D6F0191D}"/>
              </a:ext>
            </a:extLst>
          </p:cNvPr>
          <p:cNvSpPr/>
          <p:nvPr/>
        </p:nvSpPr>
        <p:spPr>
          <a:xfrm>
            <a:off x="1454333" y="988018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16/01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EFB9C-63B8-471F-98BF-4953CA6D4257}"/>
              </a:ext>
            </a:extLst>
          </p:cNvPr>
          <p:cNvSpPr/>
          <p:nvPr/>
        </p:nvSpPr>
        <p:spPr>
          <a:xfrm>
            <a:off x="2187226" y="496296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30/01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B5546-88A2-450C-A779-E27A9A22AC35}"/>
              </a:ext>
            </a:extLst>
          </p:cNvPr>
          <p:cNvSpPr/>
          <p:nvPr/>
        </p:nvSpPr>
        <p:spPr>
          <a:xfrm>
            <a:off x="8402260" y="4982875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27/02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5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465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Building a Database in Rust John McMenemy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2020-01-15T12:04:18Z</dcterms:created>
  <dcterms:modified xsi:type="dcterms:W3CDTF">2020-01-16T17:15:25Z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