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6" r:id="rId6"/>
    <p:sldId id="277" r:id="rId7"/>
    <p:sldId id="278" r:id="rId8"/>
    <p:sldId id="279" r:id="rId9"/>
    <p:sldId id="280" r:id="rId10"/>
    <p:sldId id="281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52" autoAdjust="0"/>
  </p:normalViewPr>
  <p:slideViewPr>
    <p:cSldViewPr snapToGrid="0" showGuides="1">
      <p:cViewPr varScale="1">
        <p:scale>
          <a:sx n="119" d="100"/>
          <a:sy n="119" d="100"/>
        </p:scale>
        <p:origin x="1902" y="10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94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2215991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Building a Database in Rust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John McMenemy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DC3A13F-2472-4054-A657-7FAC59DC51F0}"/>
              </a:ext>
            </a:extLst>
          </p:cNvPr>
          <p:cNvSpPr/>
          <p:nvPr/>
        </p:nvSpPr>
        <p:spPr>
          <a:xfrm>
            <a:off x="9596353" y="6334780"/>
            <a:ext cx="25956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</a:rPr>
              <a:t>Supervisor: Robert Atkey</a:t>
            </a:r>
          </a:p>
          <a:p>
            <a:r>
              <a:rPr lang="en-US" sz="1400" dirty="0">
                <a:solidFill>
                  <a:schemeClr val="accent4"/>
                </a:solidFill>
              </a:rPr>
              <a:t>Second Marker: Daniel Thomas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Aims &amp; Objectives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55327" y="2848856"/>
            <a:ext cx="1881346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RUST DATABASE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New language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81181" y="50555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Compare Pros &amp; Cons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78420" y="49561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8837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Safe Systems Programming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253" y="499723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Learn about Databases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01353" y="4897830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6966117" y="525223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4698374" y="5194851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Related Work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717156" y="266934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615914" y="2673358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ROCKSDB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4199427" y="2882550"/>
            <a:ext cx="142485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ACID &amp; TRANSACTIONS</a:t>
            </a:r>
          </a:p>
        </p:txBody>
      </p:sp>
      <p:sp>
        <p:nvSpPr>
          <p:cNvPr id="38" name="Trapezoid 37">
            <a:extLst>
              <a:ext uri="{FF2B5EF4-FFF2-40B4-BE49-F238E27FC236}">
                <a16:creationId xmlns:a16="http://schemas.microsoft.com/office/drawing/2014/main" id="{25D4B07A-BDB2-4938-AE7A-C87A877BA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615914" y="2669346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7098184" y="2636328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LOG STRUCTURE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BTREES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Provided insight on database structure and design: how to manage the RAM, storage and using a log-file.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4009206" y="3649593"/>
            <a:ext cx="1752042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Learned about database keywords and language. Understood what ACID standards are and transactions.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6907963" y="3653604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An interesting database design choice where data is never overwritten on the disk. It is one of many structural designs.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A data structure that minimizes disk access time. It is important in the context of databases as speed is critical (if reliability isn’t affected).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Specification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59070" y="1278274"/>
            <a:ext cx="670623" cy="67062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3423D0-EF83-47D1-BF6E-66997BDC67AD}"/>
              </a:ext>
            </a:extLst>
          </p:cNvPr>
          <p:cNvSpPr/>
          <p:nvPr/>
        </p:nvSpPr>
        <p:spPr>
          <a:xfrm>
            <a:off x="2737643" y="1255318"/>
            <a:ext cx="1962694" cy="7107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Being able to access the database through a network.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67B0DD-E7A7-4A68-93BB-1218063E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59070" y="3372628"/>
            <a:ext cx="670623" cy="67062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21BF382-CA06-4EB4-AD5E-D542FF5E0247}"/>
              </a:ext>
            </a:extLst>
          </p:cNvPr>
          <p:cNvSpPr/>
          <p:nvPr/>
        </p:nvSpPr>
        <p:spPr>
          <a:xfrm>
            <a:off x="2737642" y="3227845"/>
            <a:ext cx="1962694" cy="9543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Being able to store, modify and delete values through typed commands.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BE8F24C-9C1D-41BC-AF53-399DE77E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59070" y="5469249"/>
            <a:ext cx="670623" cy="67062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D8B9BBE-025F-40AC-A911-180776679661}"/>
              </a:ext>
            </a:extLst>
          </p:cNvPr>
          <p:cNvSpPr/>
          <p:nvPr/>
        </p:nvSpPr>
        <p:spPr>
          <a:xfrm>
            <a:off x="2737642" y="5446294"/>
            <a:ext cx="1962693" cy="7107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Being able to get a list of values and keys in the database.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206D28D-8A63-4566-AE0D-D196ECBEE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70463" y="1266797"/>
            <a:ext cx="670623" cy="6706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C3247B6-F216-4842-94B6-683ACF5AFD58}"/>
              </a:ext>
            </a:extLst>
          </p:cNvPr>
          <p:cNvSpPr/>
          <p:nvPr/>
        </p:nvSpPr>
        <p:spPr>
          <a:xfrm>
            <a:off x="8549036" y="1243842"/>
            <a:ext cx="1962694" cy="7107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Have measures in place to prevent data loss (crash, reboot etc.)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70EB72B-5560-4ECF-AD2E-C3911D3ED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70463" y="3417523"/>
            <a:ext cx="670623" cy="6706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B681B80-65DC-4676-8AF3-8301A1F041D9}"/>
              </a:ext>
            </a:extLst>
          </p:cNvPr>
          <p:cNvSpPr/>
          <p:nvPr/>
        </p:nvSpPr>
        <p:spPr>
          <a:xfrm>
            <a:off x="8549036" y="3516397"/>
            <a:ext cx="1962694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Have multiple concurrent users.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A664D7C-F3BA-4B4C-9C7B-6464448A7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70463" y="5469248"/>
            <a:ext cx="670623" cy="6706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5FD40B1-7946-4644-A736-88486A258BF0}"/>
              </a:ext>
            </a:extLst>
          </p:cNvPr>
          <p:cNvSpPr/>
          <p:nvPr/>
        </p:nvSpPr>
        <p:spPr>
          <a:xfrm>
            <a:off x="8549036" y="5446294"/>
            <a:ext cx="1962692" cy="7107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Being able to access the database through the web.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Progress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19577" y="2825750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105775" y="2825750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426122" y="2698030"/>
            <a:ext cx="3473109" cy="14619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As of now I have a database that can support concurrent users and  have a working value store operation and key listing.</a:t>
            </a:r>
          </a:p>
          <a:p>
            <a:pPr>
              <a:lnSpc>
                <a:spcPts val="19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It is tested through the Windows Telnet service.</a:t>
            </a: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201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 Approach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6828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6623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6419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1725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1521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1316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292015" y="1357350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1.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 broke down the development into manageable steps.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529115" y="1357350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2.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 read a Beginner's Rust book while implementing a simple String parser and manipulator.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7766215" y="1357350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3.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Then I learned about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asynchronicity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and the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Tokio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library to learn Networking.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1996865" y="5332295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4.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 learned how to make a simple webserver with Threads and Workers.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5233965" y="5332295"/>
            <a:ext cx="242887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5.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 made a simple asynchronous database with a single value that could be modified and accessed by multiple users.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8471065" y="5332295"/>
            <a:ext cx="242887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6.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 started working on a full key-value implementation with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BTrees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multiple operations and concurrency.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grpSp>
        <p:nvGrpSpPr>
          <p:cNvPr id="41" name="Group 40" descr="Icon of human being and speech bubble.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4144646" y="2903628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reeform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3" name="Group 52" descr="Icon of books.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571346" y="2901918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ctangle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Rectangle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Rectangle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Rectangle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0" name="Freeform 1671" descr="Icon of check mark.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6963181" y="2902974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" name="Freeform 3850" descr="Icon of lightning.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4904481" y="4108092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86" descr="Icon of magnifying glass to represent search.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6257227" y="4108092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3" name="Group 72" descr="Icon of computer monitors.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7667022" y="4107036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reeform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149B44-59AD-4690-80C9-E1BD6CD00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Testing &amp; Evaluation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809A67D-EE6E-45D1-AA73-B11A0B4F2508}"/>
              </a:ext>
            </a:extLst>
          </p:cNvPr>
          <p:cNvSpPr/>
          <p:nvPr/>
        </p:nvSpPr>
        <p:spPr>
          <a:xfrm>
            <a:off x="1343527" y="2561280"/>
            <a:ext cx="8075613" cy="6463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1400" dirty="0"/>
              <a:t>At the moment, testing is done by myself through my machine and while demonstrating it to my supervisor.</a:t>
            </a:r>
          </a:p>
          <a:p>
            <a:endParaRPr lang="en-US" sz="1400" dirty="0"/>
          </a:p>
          <a:p>
            <a:r>
              <a:rPr lang="en-US" sz="1400" dirty="0"/>
              <a:t>In the future I aim to have tested by multiple people.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3D7D3F3-ED08-4CA9-8310-32E50A7B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50461" y="2486778"/>
            <a:ext cx="0" cy="79533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403</Words>
  <Application>Microsoft Office PowerPoint</Application>
  <PresentationFormat>Widescreen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Segoe UI Light</vt:lpstr>
      <vt:lpstr>Office Theme</vt:lpstr>
      <vt:lpstr>Building a Database in Rust John McMenemy</vt:lpstr>
      <vt:lpstr>Project analysis slide 2</vt:lpstr>
      <vt:lpstr>Project analysis slide 3</vt:lpstr>
      <vt:lpstr>Project analysis slide 4</vt:lpstr>
      <vt:lpstr>Project analysis slide 5</vt:lpstr>
      <vt:lpstr>Project analysis slide 6</vt:lpstr>
      <vt:lpstr>Project analysis slide 7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2020-01-15T12:04:18Z</dcterms:created>
  <dcterms:modified xsi:type="dcterms:W3CDTF">2020-01-15T17:33:55Z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