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7ECFDE6-9388-4740-BBF0-0376C2CA9DDD}" type="datetimeFigureOut">
              <a:rPr lang="bg-BG" smtClean="0"/>
              <a:t>20.6.2025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87FB371-CAEC-48B5-86EE-1DDFC47236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957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FDE6-9388-4740-BBF0-0376C2CA9DDD}" type="datetimeFigureOut">
              <a:rPr lang="bg-BG" smtClean="0"/>
              <a:t>20.6.2025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B371-CAEC-48B5-86EE-1DDFC47236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308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FDE6-9388-4740-BBF0-0376C2CA9DDD}" type="datetimeFigureOut">
              <a:rPr lang="bg-BG" smtClean="0"/>
              <a:t>20.6.2025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B371-CAEC-48B5-86EE-1DDFC47236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5151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FDE6-9388-4740-BBF0-0376C2CA9DDD}" type="datetimeFigureOut">
              <a:rPr lang="bg-BG" smtClean="0"/>
              <a:t>20.6.2025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B371-CAEC-48B5-86EE-1DDFC47236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0227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FDE6-9388-4740-BBF0-0376C2CA9DDD}" type="datetimeFigureOut">
              <a:rPr lang="bg-BG" smtClean="0"/>
              <a:t>20.6.2025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B371-CAEC-48B5-86EE-1DDFC47236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954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FDE6-9388-4740-BBF0-0376C2CA9DDD}" type="datetimeFigureOut">
              <a:rPr lang="bg-BG" smtClean="0"/>
              <a:t>20.6.2025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B371-CAEC-48B5-86EE-1DDFC47236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2652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FDE6-9388-4740-BBF0-0376C2CA9DDD}" type="datetimeFigureOut">
              <a:rPr lang="bg-BG" smtClean="0"/>
              <a:t>20.6.2025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B371-CAEC-48B5-86EE-1DDFC47236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4726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7ECFDE6-9388-4740-BBF0-0376C2CA9DDD}" type="datetimeFigureOut">
              <a:rPr lang="bg-BG" smtClean="0"/>
              <a:t>20.6.2025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B371-CAEC-48B5-86EE-1DDFC47236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6383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7ECFDE6-9388-4740-BBF0-0376C2CA9DDD}" type="datetimeFigureOut">
              <a:rPr lang="bg-BG" smtClean="0"/>
              <a:t>20.6.2025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B371-CAEC-48B5-86EE-1DDFC47236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738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FDE6-9388-4740-BBF0-0376C2CA9DDD}" type="datetimeFigureOut">
              <a:rPr lang="bg-BG" smtClean="0"/>
              <a:t>20.6.2025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B371-CAEC-48B5-86EE-1DDFC47236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65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FDE6-9388-4740-BBF0-0376C2CA9DDD}" type="datetimeFigureOut">
              <a:rPr lang="bg-BG" smtClean="0"/>
              <a:t>20.6.2025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B371-CAEC-48B5-86EE-1DDFC47236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159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FDE6-9388-4740-BBF0-0376C2CA9DDD}" type="datetimeFigureOut">
              <a:rPr lang="bg-BG" smtClean="0"/>
              <a:t>20.6.2025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B371-CAEC-48B5-86EE-1DDFC47236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094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FDE6-9388-4740-BBF0-0376C2CA9DDD}" type="datetimeFigureOut">
              <a:rPr lang="bg-BG" smtClean="0"/>
              <a:t>20.6.2025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B371-CAEC-48B5-86EE-1DDFC47236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43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FDE6-9388-4740-BBF0-0376C2CA9DDD}" type="datetimeFigureOut">
              <a:rPr lang="bg-BG" smtClean="0"/>
              <a:t>20.6.2025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B371-CAEC-48B5-86EE-1DDFC47236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155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FDE6-9388-4740-BBF0-0376C2CA9DDD}" type="datetimeFigureOut">
              <a:rPr lang="bg-BG" smtClean="0"/>
              <a:t>20.6.2025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B371-CAEC-48B5-86EE-1DDFC47236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8022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FDE6-9388-4740-BBF0-0376C2CA9DDD}" type="datetimeFigureOut">
              <a:rPr lang="bg-BG" smtClean="0"/>
              <a:t>20.6.2025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B371-CAEC-48B5-86EE-1DDFC47236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009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FDE6-9388-4740-BBF0-0376C2CA9DDD}" type="datetimeFigureOut">
              <a:rPr lang="bg-BG" smtClean="0"/>
              <a:t>20.6.2025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B371-CAEC-48B5-86EE-1DDFC47236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880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7ECFDE6-9388-4740-BBF0-0376C2CA9DDD}" type="datetimeFigureOut">
              <a:rPr lang="bg-BG" smtClean="0"/>
              <a:t>20.6.2025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87FB371-CAEC-48B5-86EE-1DDFC47236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62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hings/7euqibyS97l-smart-hom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8EC2-E902-EC21-1789-FF5B5503A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0" y="505318"/>
            <a:ext cx="8825658" cy="2677648"/>
          </a:xfrm>
        </p:spPr>
        <p:txBody>
          <a:bodyPr>
            <a:normAutofit/>
          </a:bodyPr>
          <a:lstStyle/>
          <a:p>
            <a:r>
              <a:rPr lang="bg-BG" b="1" i="1" noProof="0" dirty="0"/>
              <a:t>Курсов проект: </a:t>
            </a:r>
            <a:br>
              <a:rPr lang="bg-BG" b="1" i="1" noProof="0" dirty="0"/>
            </a:br>
            <a:r>
              <a:rPr lang="bg-BG" b="1" i="1" dirty="0"/>
              <a:t>Умен контрол на стая</a:t>
            </a:r>
            <a:endParaRPr lang="bg-BG" b="1" i="1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40CD6-C259-E7C9-5652-3477929EF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0" y="4110099"/>
            <a:ext cx="8915399" cy="1835177"/>
          </a:xfrm>
        </p:spPr>
        <p:txBody>
          <a:bodyPr>
            <a:normAutofit/>
          </a:bodyPr>
          <a:lstStyle/>
          <a:p>
            <a:pPr algn="l"/>
            <a:r>
              <a:rPr lang="bg-BG" sz="1600" noProof="0" dirty="0"/>
              <a:t>НП „Обучение за ИТ умения и кариера“, Модул 8</a:t>
            </a:r>
          </a:p>
          <a:p>
            <a:pPr algn="l"/>
            <a:r>
              <a:rPr lang="bg-BG" sz="1600" b="1" noProof="0" dirty="0"/>
              <a:t>Изготвил:</a:t>
            </a:r>
            <a:r>
              <a:rPr lang="bg-BG" sz="1600" noProof="0" dirty="0"/>
              <a:t> </a:t>
            </a:r>
            <a:r>
              <a:rPr lang="bg-BG" sz="1600" noProof="1"/>
              <a:t>светлозар сталев</a:t>
            </a:r>
            <a:endParaRPr lang="bg-BG" sz="1600" noProof="0" dirty="0"/>
          </a:p>
          <a:p>
            <a:pPr algn="l"/>
            <a:r>
              <a:rPr lang="bg-BG" sz="1600" b="1" noProof="0" dirty="0"/>
              <a:t>Преподавател:</a:t>
            </a:r>
            <a:r>
              <a:rPr lang="bg-BG" sz="1600" noProof="0" dirty="0"/>
              <a:t> Коля Петрова</a:t>
            </a:r>
          </a:p>
          <a:p>
            <a:pPr algn="l"/>
            <a:r>
              <a:rPr lang="bg-BG" sz="1600" b="1" noProof="0" dirty="0"/>
              <a:t>Дата:</a:t>
            </a:r>
            <a:r>
              <a:rPr lang="bg-BG" sz="1600" noProof="0" dirty="0"/>
              <a:t> 2024/2025 г.</a:t>
            </a:r>
          </a:p>
          <a:p>
            <a:endParaRPr lang="bg-BG" sz="1600" noProof="0" dirty="0"/>
          </a:p>
        </p:txBody>
      </p:sp>
    </p:spTree>
    <p:extLst>
      <p:ext uri="{BB962C8B-B14F-4D97-AF65-F5344CB8AC3E}">
        <p14:creationId xmlns:p14="http://schemas.microsoft.com/office/powerpoint/2010/main" val="1442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A406-6F4D-2951-2238-9E803EBDE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 на проекта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2E8D4-A2C7-5C0A-B12E-3DADC3AA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noProof="0" dirty="0"/>
              <a:t>Основна цел:</a:t>
            </a:r>
            <a:r>
              <a:rPr lang="bg-BG" noProof="0" dirty="0"/>
              <a:t> Проектиране и симулация на автоматична или ръчна система за управление на осветлението и температурата в стая.</a:t>
            </a:r>
          </a:p>
          <a:p>
            <a:r>
              <a:rPr lang="bg-BG" b="1" noProof="0" dirty="0"/>
              <a:t>Ключови задачи:</a:t>
            </a:r>
            <a:endParaRPr lang="bg-BG" noProof="0" dirty="0"/>
          </a:p>
          <a:p>
            <a:pPr lvl="1"/>
            <a:r>
              <a:rPr lang="bg-BG" noProof="0" dirty="0"/>
              <a:t>Автоматично включване и изключване на вентилатора при промяна на температурата.</a:t>
            </a:r>
          </a:p>
          <a:p>
            <a:pPr lvl="1"/>
            <a:r>
              <a:rPr lang="bg-BG" dirty="0"/>
              <a:t>Автоматично включване и изключване на осветлението при промяна на външната светлина.</a:t>
            </a:r>
            <a:endParaRPr lang="bg-BG" noProof="0" dirty="0"/>
          </a:p>
          <a:p>
            <a:pPr lvl="1"/>
            <a:r>
              <a:rPr lang="bg-BG" noProof="0" dirty="0"/>
              <a:t>Възможност за автоматична и ръчна работа на осветлението и вентилатора.</a:t>
            </a:r>
          </a:p>
        </p:txBody>
      </p:sp>
    </p:spTree>
    <p:extLst>
      <p:ext uri="{BB962C8B-B14F-4D97-AF65-F5344CB8AC3E}">
        <p14:creationId xmlns:p14="http://schemas.microsoft.com/office/powerpoint/2010/main" val="107236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4960-6C83-5AE2-26AB-EEA75953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/>
              <a:t>Компоненти и архитектура</a:t>
            </a:r>
            <a:br>
              <a:rPr lang="bg-BG" dirty="0"/>
            </a:br>
            <a:endParaRPr lang="bg-BG" dirty="0"/>
          </a:p>
        </p:txBody>
      </p:sp>
      <p:pic>
        <p:nvPicPr>
          <p:cNvPr id="11" name="Content Placeholder 10" descr="A circuit board with wires and a circuit board&#10;&#10;AI-generated content may be incorrect.">
            <a:extLst>
              <a:ext uri="{FF2B5EF4-FFF2-40B4-BE49-F238E27FC236}">
                <a16:creationId xmlns:a16="http://schemas.microsoft.com/office/drawing/2014/main" id="{01F9B49F-4986-1F0A-6E28-31682A382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515" y="2356380"/>
            <a:ext cx="8438969" cy="4501620"/>
          </a:xfrm>
        </p:spPr>
      </p:pic>
    </p:spTree>
    <p:extLst>
      <p:ext uri="{BB962C8B-B14F-4D97-AF65-F5344CB8AC3E}">
        <p14:creationId xmlns:p14="http://schemas.microsoft.com/office/powerpoint/2010/main" val="169168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1A0F-9D0E-9196-3DC9-46AB56B4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/>
              <a:t>Демонстрация</a:t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23DBF-C3F2-6AAD-AC71-24C1C9532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u="sng" dirty="0">
                <a:hlinkClick r:id="rId2"/>
              </a:rPr>
              <a:t>https://www.tinkercad.com/things/7euqibyS97l-smart-home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653546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FB28A-04B2-EFE6-C8BD-7CFE04DD3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2368-795E-CF4E-7AD4-BE974D3D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Заключение </a:t>
            </a:r>
            <a:r>
              <a:rPr lang="bg-BG" b="1"/>
              <a:t>и бъдещо развитие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CB2C2-30D8-CBAA-2E23-42CC87F36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73" y="2458645"/>
            <a:ext cx="11286653" cy="4254500"/>
          </a:xfrm>
        </p:spPr>
        <p:txBody>
          <a:bodyPr>
            <a:normAutofit/>
          </a:bodyPr>
          <a:lstStyle/>
          <a:p>
            <a:r>
              <a:rPr lang="bg-BG" sz="1600" b="1" noProof="0" dirty="0"/>
              <a:t>Постигнати резултати:</a:t>
            </a:r>
          </a:p>
          <a:p>
            <a:pPr lvl="1"/>
            <a:r>
              <a:rPr lang="bg-BG" sz="1400" noProof="0" dirty="0"/>
              <a:t>Успешно създадена работеща система за мониторинг и контрол. </a:t>
            </a:r>
          </a:p>
          <a:p>
            <a:pPr lvl="1"/>
            <a:r>
              <a:rPr lang="bg-BG" sz="1400" noProof="0" dirty="0"/>
              <a:t>Автоматично управление на вентилатор и осветление според температура и осветеност.</a:t>
            </a:r>
          </a:p>
          <a:p>
            <a:pPr lvl="1"/>
            <a:r>
              <a:rPr lang="bg-BG" sz="1400" noProof="0" dirty="0"/>
              <a:t>Възможност за превключване между автоматичен и ръчен режим. </a:t>
            </a:r>
          </a:p>
          <a:p>
            <a:pPr lvl="1"/>
            <a:r>
              <a:rPr lang="bg-BG" sz="1400" noProof="0" dirty="0"/>
              <a:t>Ясна визуализация на текущите стойности и състояния чрез серийния монитор.</a:t>
            </a:r>
          </a:p>
          <a:p>
            <a:pPr lvl="1"/>
            <a:r>
              <a:rPr lang="bg-BG" sz="1400" noProof="0" dirty="0"/>
              <a:t>Реализирана надеждна логика за бутони с </a:t>
            </a:r>
            <a:r>
              <a:rPr lang="bg-BG" sz="1400" noProof="0" dirty="0" err="1"/>
              <a:t>debounce</a:t>
            </a:r>
            <a:r>
              <a:rPr lang="bg-BG" sz="1400" noProof="0" dirty="0"/>
              <a:t> защита.</a:t>
            </a:r>
          </a:p>
          <a:p>
            <a:r>
              <a:rPr lang="bg-BG" sz="1600" b="1" noProof="0" dirty="0"/>
              <a:t>Възможни подобрения: </a:t>
            </a:r>
          </a:p>
          <a:p>
            <a:pPr lvl="1"/>
            <a:r>
              <a:rPr lang="bg-BG" sz="1400" noProof="0" dirty="0"/>
              <a:t>Добавяне на </a:t>
            </a:r>
            <a:r>
              <a:rPr lang="bg-BG" sz="1400" noProof="0" dirty="0" err="1"/>
              <a:t>LCD</a:t>
            </a:r>
            <a:r>
              <a:rPr lang="bg-BG" sz="1400" noProof="0" dirty="0"/>
              <a:t> дисплей за визуализиране на температура, светлина и режим на работа.</a:t>
            </a:r>
          </a:p>
          <a:p>
            <a:pPr lvl="1"/>
            <a:r>
              <a:rPr lang="bg-BG" sz="1400" noProof="0" dirty="0"/>
              <a:t> Интегриране на допълнителни сензори (например за влажност или движение).</a:t>
            </a:r>
          </a:p>
          <a:p>
            <a:pPr lvl="1"/>
            <a:r>
              <a:rPr lang="bg-BG" sz="1400" noProof="0" dirty="0"/>
              <a:t>Управление и наблюдение чрез мобилно приложение или уеб интерфейс.</a:t>
            </a:r>
          </a:p>
          <a:p>
            <a:pPr lvl="1"/>
            <a:r>
              <a:rPr lang="bg-BG" sz="1400" noProof="0" dirty="0"/>
              <a:t>Използване на </a:t>
            </a:r>
            <a:r>
              <a:rPr lang="bg-BG" sz="1400" noProof="0" dirty="0" err="1"/>
              <a:t>Wi-Fi</a:t>
            </a:r>
            <a:r>
              <a:rPr lang="bg-BG" sz="1400" noProof="0" dirty="0"/>
              <a:t> или </a:t>
            </a:r>
            <a:r>
              <a:rPr lang="bg-BG" sz="1400" noProof="0" dirty="0" err="1"/>
              <a:t>Bluetooth</a:t>
            </a:r>
            <a:r>
              <a:rPr lang="bg-BG" sz="1400" noProof="0" dirty="0"/>
              <a:t> модул за безжична връзка.</a:t>
            </a:r>
          </a:p>
          <a:p>
            <a:pPr lvl="1"/>
            <a:r>
              <a:rPr lang="bg-BG" sz="1400" noProof="0" dirty="0"/>
              <a:t>Добавяне на звукова сигнализация при преминаване на прагова стойност.</a:t>
            </a:r>
          </a:p>
        </p:txBody>
      </p:sp>
    </p:spTree>
    <p:extLst>
      <p:ext uri="{BB962C8B-B14F-4D97-AF65-F5344CB8AC3E}">
        <p14:creationId xmlns:p14="http://schemas.microsoft.com/office/powerpoint/2010/main" val="889444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</TotalTime>
  <Words>225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Курсов проект:  Умен контрол на стая</vt:lpstr>
      <vt:lpstr>Цел на проекта</vt:lpstr>
      <vt:lpstr>Компоненти и архитектура </vt:lpstr>
      <vt:lpstr>Демонстрация </vt:lpstr>
      <vt:lpstr>Заключение и бъдещо развитие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Мартин Недев 07</dc:creator>
  <cp:lastModifiedBy>Светлозар Сталев 07</cp:lastModifiedBy>
  <cp:revision>4</cp:revision>
  <dcterms:created xsi:type="dcterms:W3CDTF">2025-06-19T08:59:34Z</dcterms:created>
  <dcterms:modified xsi:type="dcterms:W3CDTF">2025-06-20T11:50:02Z</dcterms:modified>
</cp:coreProperties>
</file>