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63" r:id="rId8"/>
    <p:sldId id="259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92" autoAdjust="0"/>
    <p:restoredTop sz="94660"/>
  </p:normalViewPr>
  <p:slideViewPr>
    <p:cSldViewPr snapToGrid="0">
      <p:cViewPr>
        <p:scale>
          <a:sx n="100" d="100"/>
          <a:sy n="100" d="100"/>
        </p:scale>
        <p:origin x="31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5/29/2023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902-A0DB-72F1-198C-75D0BF3F8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500"/>
            <a:ext cx="9144000" cy="61055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</a:t>
            </a:r>
            <a:b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going in</a:t>
            </a:r>
            <a:b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going out</a:t>
            </a:r>
            <a:b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Desktop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187715-85C6-544A-AF91-6E71856B6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1609471"/>
            <a:ext cx="10278909" cy="4438904"/>
          </a:xfrm>
          <a:prstGeom prst="rect">
            <a:avLst/>
          </a:prstGeom>
        </p:spPr>
      </p:pic>
      <p:sp>
        <p:nvSpPr>
          <p:cNvPr id="5" name="Callout: Up Arrow 4">
            <a:extLst>
              <a:ext uri="{FF2B5EF4-FFF2-40B4-BE49-F238E27FC236}">
                <a16:creationId xmlns:a16="http://schemas.microsoft.com/office/drawing/2014/main" id="{4D52A878-329E-BD39-2F28-368030E688A6}"/>
              </a:ext>
            </a:extLst>
          </p:cNvPr>
          <p:cNvSpPr/>
          <p:nvPr/>
        </p:nvSpPr>
        <p:spPr>
          <a:xfrm>
            <a:off x="1228725" y="4029075"/>
            <a:ext cx="2724150" cy="306705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Activate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“Pull Request”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49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4A72F-AF43-E143-8574-4367D611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45" y="514096"/>
            <a:ext cx="10278909" cy="3639058"/>
          </a:xfrm>
          <a:prstGeom prst="rect">
            <a:avLst/>
          </a:prstGeom>
        </p:spPr>
      </p:pic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4D52A878-329E-BD39-2F28-368030E688A6}"/>
              </a:ext>
            </a:extLst>
          </p:cNvPr>
          <p:cNvSpPr/>
          <p:nvPr/>
        </p:nvSpPr>
        <p:spPr>
          <a:xfrm>
            <a:off x="8372475" y="3090863"/>
            <a:ext cx="2724150" cy="261937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Make the 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“Pull Request”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6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kern="1200">
                <a:solidFill>
                  <a:srgbClr val="FFFFFF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6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D3D5-CD57-675E-92D6-2DC22BBB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Congratulations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D0C8D-05A3-322C-185A-E479121A6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3600" dirty="0"/>
              <a:t>You have concluded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/>
              <a:t>your side of the task</a:t>
            </a:r>
          </a:p>
        </p:txBody>
      </p:sp>
    </p:spTree>
    <p:extLst>
      <p:ext uri="{BB962C8B-B14F-4D97-AF65-F5344CB8AC3E}">
        <p14:creationId xmlns:p14="http://schemas.microsoft.com/office/powerpoint/2010/main" val="5415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594648-7DDA-95E5-B325-C929098DD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553" y="420593"/>
            <a:ext cx="3351662" cy="209147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on the Cat</a:t>
            </a:r>
            <a:endParaRPr lang="en-US" sz="3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687BCE0-2AA2-6A6D-29E2-FAA9C0E3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594" y="420592"/>
            <a:ext cx="3351661" cy="338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5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5B35E9-97F2-4698-EA9E-0DA392C7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1"/>
            <a:ext cx="10744200" cy="7972866"/>
          </a:xfrm>
          <a:prstGeom prst="rect">
            <a:avLst/>
          </a:prstGeom>
        </p:spPr>
      </p:pic>
      <p:sp>
        <p:nvSpPr>
          <p:cNvPr id="10" name="Callout: Up Arrow 9">
            <a:extLst>
              <a:ext uri="{FF2B5EF4-FFF2-40B4-BE49-F238E27FC236}">
                <a16:creationId xmlns:a16="http://schemas.microsoft.com/office/drawing/2014/main" id="{C396CFEF-64DA-6779-42EB-5AD2F05133BF}"/>
              </a:ext>
            </a:extLst>
          </p:cNvPr>
          <p:cNvSpPr/>
          <p:nvPr/>
        </p:nvSpPr>
        <p:spPr>
          <a:xfrm>
            <a:off x="8791575" y="1157288"/>
            <a:ext cx="1905000" cy="174307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Fetch the latest file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31898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1ACF92F-AFA6-F287-8373-15789EBA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3" y="20478"/>
            <a:ext cx="9986327" cy="6837519"/>
          </a:xfrm>
          <a:prstGeom prst="rect">
            <a:avLst/>
          </a:prstGeom>
        </p:spPr>
      </p:pic>
      <p:sp>
        <p:nvSpPr>
          <p:cNvPr id="7" name="Callout: Right Arrow 6">
            <a:extLst>
              <a:ext uri="{FF2B5EF4-FFF2-40B4-BE49-F238E27FC236}">
                <a16:creationId xmlns:a16="http://schemas.microsoft.com/office/drawing/2014/main" id="{1B46A40F-438D-A884-615F-71892C619911}"/>
              </a:ext>
            </a:extLst>
          </p:cNvPr>
          <p:cNvSpPr/>
          <p:nvPr/>
        </p:nvSpPr>
        <p:spPr>
          <a:xfrm>
            <a:off x="3190899" y="1948268"/>
            <a:ext cx="2552157" cy="1457325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Working options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F39A49-BF5A-1842-4EA1-D25BA3761635}"/>
              </a:ext>
            </a:extLst>
          </p:cNvPr>
          <p:cNvCxnSpPr/>
          <p:nvPr/>
        </p:nvCxnSpPr>
        <p:spPr>
          <a:xfrm>
            <a:off x="9143365" y="7391400"/>
            <a:ext cx="324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E00BE8-7E4E-23EA-846E-E3293A16E145}"/>
              </a:ext>
            </a:extLst>
          </p:cNvPr>
          <p:cNvCxnSpPr/>
          <p:nvPr/>
        </p:nvCxnSpPr>
        <p:spPr>
          <a:xfrm>
            <a:off x="9295765" y="7543800"/>
            <a:ext cx="3248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024078-6BF5-AF9E-2E6A-739AA153075D}"/>
              </a:ext>
            </a:extLst>
          </p:cNvPr>
          <p:cNvCxnSpPr>
            <a:cxnSpLocks/>
          </p:cNvCxnSpPr>
          <p:nvPr/>
        </p:nvCxnSpPr>
        <p:spPr>
          <a:xfrm>
            <a:off x="10132676" y="1868887"/>
            <a:ext cx="0" cy="37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66B0628-1D97-4928-4D9E-70A416CFA2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87790" y="3066421"/>
            <a:ext cx="2392698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896C8B-30D5-D8C8-F08A-AEAAD35DF7E9}"/>
              </a:ext>
            </a:extLst>
          </p:cNvPr>
          <p:cNvCxnSpPr>
            <a:cxnSpLocks/>
          </p:cNvCxnSpPr>
          <p:nvPr/>
        </p:nvCxnSpPr>
        <p:spPr>
          <a:xfrm flipV="1">
            <a:off x="10238740" y="3930463"/>
            <a:ext cx="0" cy="29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F0984E-7C5A-ADCD-053C-DE52656F290C}"/>
              </a:ext>
            </a:extLst>
          </p:cNvPr>
          <p:cNvCxnSpPr>
            <a:cxnSpLocks/>
          </p:cNvCxnSpPr>
          <p:nvPr/>
        </p:nvCxnSpPr>
        <p:spPr>
          <a:xfrm>
            <a:off x="10238740" y="2708082"/>
            <a:ext cx="0" cy="301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E09486B-312C-CB49-DEB4-BABE2B4CE332}"/>
              </a:ext>
            </a:extLst>
          </p:cNvPr>
          <p:cNvCxnSpPr>
            <a:cxnSpLocks/>
          </p:cNvCxnSpPr>
          <p:nvPr/>
        </p:nvCxnSpPr>
        <p:spPr>
          <a:xfrm>
            <a:off x="5743056" y="2676931"/>
            <a:ext cx="4495684" cy="3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E841B9A-12E5-E8F5-7653-DD84A47D04FB}"/>
              </a:ext>
            </a:extLst>
          </p:cNvPr>
          <p:cNvCxnSpPr>
            <a:cxnSpLocks/>
          </p:cNvCxnSpPr>
          <p:nvPr/>
        </p:nvCxnSpPr>
        <p:spPr>
          <a:xfrm>
            <a:off x="5866626" y="1868887"/>
            <a:ext cx="426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9CC698-E118-1113-A95B-554C76F346FB}"/>
              </a:ext>
            </a:extLst>
          </p:cNvPr>
          <p:cNvCxnSpPr>
            <a:cxnSpLocks/>
          </p:cNvCxnSpPr>
          <p:nvPr/>
        </p:nvCxnSpPr>
        <p:spPr>
          <a:xfrm flipV="1">
            <a:off x="5884135" y="4225738"/>
            <a:ext cx="4354605" cy="3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0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8D603F-DD32-BE89-6313-F7CC89FB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285311"/>
            <a:ext cx="9107171" cy="6287377"/>
          </a:xfrm>
          <a:prstGeom prst="rect">
            <a:avLst/>
          </a:prstGeo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251D5A97-B127-EE6B-2C99-FC890FA97989}"/>
              </a:ext>
            </a:extLst>
          </p:cNvPr>
          <p:cNvSpPr/>
          <p:nvPr/>
        </p:nvSpPr>
        <p:spPr>
          <a:xfrm>
            <a:off x="1828800" y="714375"/>
            <a:ext cx="2724150" cy="22479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Other options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922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D6E71-68D0-EE13-4412-2BCAE12EA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4" y="275785"/>
            <a:ext cx="9107171" cy="6306430"/>
          </a:xfrm>
          <a:prstGeom prst="rect">
            <a:avLst/>
          </a:prstGeom>
        </p:spPr>
      </p:pic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B7D77E4E-3BA1-C460-80D8-36251292DEFC}"/>
              </a:ext>
            </a:extLst>
          </p:cNvPr>
          <p:cNvSpPr/>
          <p:nvPr/>
        </p:nvSpPr>
        <p:spPr>
          <a:xfrm>
            <a:off x="1542414" y="2762250"/>
            <a:ext cx="2345056" cy="203835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brief summary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your work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7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6EB401-0783-4905-3AE8-C354B99C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0"/>
            <a:ext cx="8935697" cy="6734175"/>
          </a:xfrm>
          <a:prstGeom prst="rect">
            <a:avLst/>
          </a:prstGeom>
        </p:spPr>
      </p:pic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55A71B0A-295C-3DF1-5F02-5AD5B55315F2}"/>
              </a:ext>
            </a:extLst>
          </p:cNvPr>
          <p:cNvSpPr/>
          <p:nvPr/>
        </p:nvSpPr>
        <p:spPr>
          <a:xfrm>
            <a:off x="5929312" y="4600576"/>
            <a:ext cx="3076575" cy="199548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some details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65871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8E9998-9F05-0335-C89B-DBC94D850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309127"/>
            <a:ext cx="9126224" cy="6239746"/>
          </a:xfrm>
          <a:prstGeom prst="rect">
            <a:avLst/>
          </a:prstGeom>
        </p:spPr>
      </p:pic>
      <p:sp>
        <p:nvSpPr>
          <p:cNvPr id="6" name="Callout: Down Arrow 5">
            <a:extLst>
              <a:ext uri="{FF2B5EF4-FFF2-40B4-BE49-F238E27FC236}">
                <a16:creationId xmlns:a16="http://schemas.microsoft.com/office/drawing/2014/main" id="{372A0738-53B1-73B3-AFAD-8F09EFFB06A4}"/>
              </a:ext>
            </a:extLst>
          </p:cNvPr>
          <p:cNvSpPr/>
          <p:nvPr/>
        </p:nvSpPr>
        <p:spPr>
          <a:xfrm>
            <a:off x="2065655" y="4629150"/>
            <a:ext cx="2764790" cy="1619250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3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E6006B-6E6B-D113-C194-F5360FBD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2" y="337831"/>
            <a:ext cx="9850225" cy="4391638"/>
          </a:xfrm>
          <a:prstGeom prst="rect">
            <a:avLst/>
          </a:prstGeom>
        </p:spPr>
      </p:pic>
      <p:sp>
        <p:nvSpPr>
          <p:cNvPr id="6" name="Callout: Up Arrow 5">
            <a:extLst>
              <a:ext uri="{FF2B5EF4-FFF2-40B4-BE49-F238E27FC236}">
                <a16:creationId xmlns:a16="http://schemas.microsoft.com/office/drawing/2014/main" id="{ADA80C0E-C85C-586F-4C32-9412D42DFDD3}"/>
              </a:ext>
            </a:extLst>
          </p:cNvPr>
          <p:cNvSpPr/>
          <p:nvPr/>
        </p:nvSpPr>
        <p:spPr>
          <a:xfrm>
            <a:off x="8467725" y="3495675"/>
            <a:ext cx="2724150" cy="2743200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ABSOLUTELY!!!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MUST 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Synk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7700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153</TotalTime>
  <Words>68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AvenirNext LT Pro Medium</vt:lpstr>
      <vt:lpstr>Calibri</vt:lpstr>
      <vt:lpstr>Posterama</vt:lpstr>
      <vt:lpstr>Tahoma</vt:lpstr>
      <vt:lpstr>ExploreVTI</vt:lpstr>
      <vt:lpstr>GitHub   going in and going out   Desktop </vt:lpstr>
      <vt:lpstr>Click on the Cat 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Congratulations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GitHub on Your Desktop</dc:title>
  <dc:creator>DFF Leonardo</dc:creator>
  <cp:lastModifiedBy>DFF Leonardo</cp:lastModifiedBy>
  <cp:revision>4</cp:revision>
  <dcterms:created xsi:type="dcterms:W3CDTF">2023-05-29T19:59:50Z</dcterms:created>
  <dcterms:modified xsi:type="dcterms:W3CDTF">2023-05-29T22:37:08Z</dcterms:modified>
</cp:coreProperties>
</file>