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836190-7080-4BD7-B851-00793316D497}">
  <a:tblStyle styleId="{55836190-7080-4BD7-B851-00793316D4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6e01f1422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6e01f1422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6e01f1422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6e01f1422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6e01f1422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6e01f1422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6e01f1422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6e01f1422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6e01f1422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6e01f1422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6e01f1422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6e01f1422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6e01f1422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6e01f1422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6e01f1422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6e01f1422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6e01f1422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76e01f1422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6e01f1422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6e01f1422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571190" y="329126"/>
            <a:ext cx="4006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b="1" i="0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278150" y="1028845"/>
            <a:ext cx="6592200" cy="25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10513" y="4783455"/>
            <a:ext cx="2927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428" y="4783455"/>
            <a:ext cx="210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6969" y="4783455"/>
            <a:ext cx="2104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858275" y="919750"/>
            <a:ext cx="34455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500">
                <a:latin typeface="Arial"/>
                <a:ea typeface="Arial"/>
                <a:cs typeface="Arial"/>
                <a:sym typeface="Arial"/>
              </a:rPr>
              <a:t>DOSIFICADOR MEZCLADOR AUTOMÁTICO</a:t>
            </a:r>
            <a:endParaRPr sz="35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Ortiz y María Torrejón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53500"/>
            <a:ext cx="6560499" cy="49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75" y="49525"/>
            <a:ext cx="7760625" cy="49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FUNCIONAMIENTO PROPUESTO</a:t>
            </a:r>
            <a:endParaRPr sz="48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445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Un mezclador pivotante recibe los productos A y B pesados por la báscula C y briquetas solubles llevadas una a una por una cinta de alimentación.  El automatismo permite realizar una mezcla que contiene los tres productos.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 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4445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El ciclo a realizar será el siguiente: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La acción sobre el botón de alimentación provoca la pesada y alimentación de los productos de la siguiente forma: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            	  • Pesada del producto A, hasta la referencia 1;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            	  • Pesada del producto B, hasta la referencia 2;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            	  • a continuación, vaciado de la báscula C en el mezclador;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            	  • </a:t>
            </a:r>
            <a:r>
              <a:rPr lang="es" sz="4750">
                <a:latin typeface="Arial"/>
                <a:ea typeface="Arial"/>
                <a:cs typeface="Arial"/>
                <a:sym typeface="Arial"/>
              </a:rPr>
              <a:t>Alimentación</a:t>
            </a:r>
            <a:r>
              <a:rPr lang="es" sz="4750">
                <a:latin typeface="Arial"/>
                <a:ea typeface="Arial"/>
                <a:cs typeface="Arial"/>
                <a:sym typeface="Arial"/>
              </a:rPr>
              <a:t> de briquetas.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 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750">
                <a:latin typeface="Arial"/>
                <a:ea typeface="Arial"/>
                <a:cs typeface="Arial"/>
                <a:sym typeface="Arial"/>
              </a:rPr>
              <a:t>El ciclo se termina con la rotación del mezclador y su pivotamiento al cabo de un tiempo t, manteniéndose la rotación del mezclador durante el vaciado.</a:t>
            </a:r>
            <a:endParaRPr sz="4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76200"/>
            <a:ext cx="7792775" cy="4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4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3810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Calibri"/>
                <a:ea typeface="Calibri"/>
                <a:cs typeface="Calibri"/>
                <a:sym typeface="Calibri"/>
              </a:rPr>
              <a:t>ELEMENTOS DEL PROCESO</a:t>
            </a:r>
            <a:endParaRPr sz="2000"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489625" y="8831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{55836190-7080-4BD7-B851-00793316D497}</a:tableStyleId>
              </a:tblPr>
              <a:tblGrid>
                <a:gridCol w="1903150"/>
                <a:gridCol w="1213675"/>
                <a:gridCol w="1114725"/>
                <a:gridCol w="1230650"/>
                <a:gridCol w="2477525"/>
              </a:tblGrid>
              <a:tr h="1285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Address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Sel Funcionamiento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%I0.0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P Marcha NO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%I0.1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P Paro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%I0.2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P Emergencia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%I0.3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P Rearme NO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%I0.4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7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 Mezclador Nivel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%I0.5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 Briquetas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%I0.6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FC Pivotante Arriba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%I0.7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FC Pivotante Abajo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%I1.0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GM Cinta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%I1.1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GM Agitador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%I1.2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GM Pivotante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%I1.3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S Peso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%IW64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analógica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A Monoestable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%Q0.0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B Monoestable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%Q0.1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 C Monoestable NC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%Q0.2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70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 Cinta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%Q0.3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 Agitador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%Q0.4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 Pivotante Subir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%Q0.5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 Pivotante Bajar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%Q0.6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245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 Servicio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%Q0.7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12292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 Emergencia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52400" marR="0" rtl="0" algn="l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%Q1.0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5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digital física del PLC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489598" y="3836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{55836190-7080-4BD7-B851-00793316D497}</a:tableStyleId>
              </a:tblPr>
              <a:tblGrid>
                <a:gridCol w="2252500"/>
                <a:gridCol w="1374350"/>
                <a:gridCol w="4312875"/>
              </a:tblGrid>
              <a:tr h="12297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075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PLC Siemens SIMATIC S7-1215C DC/DC/DC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Dispositivo de control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Autómata programable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</a:tr>
              <a:tr h="1191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Célula de carga PW6CC3MR 10Kg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Galga extensiométrica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Célula de carga tarada de 0 - 7,57Kg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  <a:tr h="1191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OMRON K3HB-V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Indicador de tarada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17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Dispositivo de configuración y control para la célula de carga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>
                    <a:solidFill>
                      <a:srgbClr val="D9D9D9"/>
                    </a:solidFill>
                  </a:tcPr>
                </a:tc>
              </a:tr>
              <a:tr h="238350"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KTP700 Basic Panel PN Siemens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63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Pantalla táctil de control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Pantalla táctil para la visualización, monitorización y control del proceso productivo</a:t>
                      </a:r>
                      <a:endParaRPr sz="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0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600" y="180700"/>
            <a:ext cx="516079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76200" y="2286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" rtl="0" algn="l">
              <a:lnSpc>
                <a:spcPct val="11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MANDO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68933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9525"/>
            <a:ext cx="7416125" cy="49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449" y="152400"/>
            <a:ext cx="612558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75" y="266800"/>
            <a:ext cx="2256675" cy="1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25" y="12525"/>
            <a:ext cx="5825950" cy="495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