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75" r:id="rId3"/>
    <p:sldId id="258" r:id="rId4"/>
    <p:sldId id="262" r:id="rId5"/>
    <p:sldId id="263" r:id="rId6"/>
    <p:sldId id="259" r:id="rId7"/>
    <p:sldId id="265" r:id="rId8"/>
    <p:sldId id="269" r:id="rId9"/>
    <p:sldId id="271" r:id="rId10"/>
    <p:sldId id="267" r:id="rId11"/>
    <p:sldId id="268" r:id="rId12"/>
    <p:sldId id="270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Alpendre" initials="DA" lastIdx="2" clrIdx="0">
    <p:extLst>
      <p:ext uri="{19B8F6BF-5375-455C-9EA6-DF929625EA0E}">
        <p15:presenceInfo xmlns:p15="http://schemas.microsoft.com/office/powerpoint/2012/main" userId="03ff4f9aaf9649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E840-FE47-4110-B3D2-2D48EA9BAB5C}" type="datetimeFigureOut">
              <a:rPr lang="pt-PT" smtClean="0"/>
              <a:t>26/01/2019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1CF41-EA13-4915-B762-51EF9107E2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B6C5-1919-43A6-A3A0-0CC45E8F761A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11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6A0-55C1-4701-8102-5362FB0E807D}" type="datetime1">
              <a:rPr lang="pt-PT" smtClean="0"/>
              <a:t>26/01/2019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134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5DEE-FFA5-4AA4-AF34-204EDAF77185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456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2BEF-A3E8-46E1-9CD0-9B363B40FD07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02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084A9-D397-402F-B763-7AC604F2F875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4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948-FC73-49EA-850D-F477186CD12D}" type="datetime1">
              <a:rPr lang="pt-PT" smtClean="0"/>
              <a:t>26/01/2019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821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EF70-163A-49EF-9DEC-C7D24D27E3D6}" type="datetime1">
              <a:rPr lang="pt-PT" smtClean="0"/>
              <a:t>26/01/2019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48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C1CC-F2E9-43CE-B5DE-5D020CF5D804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4108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7ACFF-EA43-470D-A1E2-7F42DB023AB2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07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AEC5-5E7E-4D91-BF0D-B582F4867037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3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D164-DBEF-4670-B481-0D18AF74EE75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3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A761-4284-400C-A411-F30AD572D958}" type="datetime1">
              <a:rPr lang="pt-PT" smtClean="0"/>
              <a:t>26/01/2019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411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1F2B-5568-48E1-A3AC-86A82A92EC2E}" type="datetime1">
              <a:rPr lang="pt-PT" smtClean="0"/>
              <a:t>26/01/2019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0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AC88-5F4F-42D2-B456-F38DBBFCFE0F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4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9966-0870-4097-B442-87C410194921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8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82A2-3D0E-4622-A3CF-8731A8615468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8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EF51-E7FF-4057-9C3E-15E57CBB3E14}" type="datetime1">
              <a:rPr lang="pt-PT" smtClean="0"/>
              <a:t>26/01/2019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8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E2FDBA-0BCD-4A95-92EE-FA470C692B20}" type="datetime1">
              <a:rPr lang="pt-PT" smtClean="0"/>
              <a:t>26/01/2019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D850-2F2A-488E-A419-2D1CCAC2350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547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8640F-D9AA-4F8F-9154-B59D2D7CA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MatchPlanner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F06BC4-9AAD-4A98-AA91-EF185D46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 new way to e-sport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993207-4A07-4404-9CDA-68F2F982BC6E}"/>
              </a:ext>
            </a:extLst>
          </p:cNvPr>
          <p:cNvSpPr txBox="1"/>
          <p:nvPr/>
        </p:nvSpPr>
        <p:spPr>
          <a:xfrm>
            <a:off x="8425539" y="5410200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Daniel Batista – 2171836</a:t>
            </a:r>
          </a:p>
          <a:p>
            <a:r>
              <a:rPr lang="pt-PT" dirty="0"/>
              <a:t>Diogo Alpendre – 2170324</a:t>
            </a:r>
          </a:p>
          <a:p>
            <a:r>
              <a:rPr lang="pt-PT" dirty="0"/>
              <a:t>Curso TeSP PSI 2º ano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A1A6B7-CAA7-4C91-A74D-7CF24564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20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3036410" y="6035950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para criar evento (já com o signup/login feito)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8D5BD9-C4B6-4942-82DC-714AEE76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00162"/>
            <a:ext cx="2324100" cy="4257675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EAB6019-5CA1-468D-9425-0FAB4371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342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1653918" y="6220616"/>
            <a:ext cx="93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de eventos com operações crud para o evento, publicações e comentários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F77944-AB7A-4CF6-B04C-E0C6F9CB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94" y="1405830"/>
            <a:ext cx="2309612" cy="463012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42F82B2-EC94-407F-8028-5D8917AB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825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4213914" y="6035950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para atualizar evento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EE4A0-00CD-496D-9681-484CF93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1449946"/>
            <a:ext cx="2152650" cy="426720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F41C378-DC5D-4373-8CB1-79EF611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420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DF2C-F13E-46FA-84A0-1680B159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44" y="2630510"/>
            <a:ext cx="5397311" cy="2615998"/>
          </a:xfrm>
        </p:spPr>
        <p:txBody>
          <a:bodyPr/>
          <a:lstStyle/>
          <a:p>
            <a:r>
              <a:rPr lang="pt-PT" sz="7200" dirty="0"/>
              <a:t>Questões?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6AFBF-E0B8-48FA-8440-E5D1B66FBBFF}"/>
              </a:ext>
            </a:extLst>
          </p:cNvPr>
          <p:cNvSpPr txBox="1"/>
          <p:nvPr/>
        </p:nvSpPr>
        <p:spPr>
          <a:xfrm>
            <a:off x="1409459" y="4600177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Emails dos elementos do grupo:</a:t>
            </a:r>
          </a:p>
          <a:p>
            <a:r>
              <a:rPr lang="pt-PT" dirty="0"/>
              <a:t>Daniel Batista - 2171836@my.ipleiria.pt / Diogo Alpendre - 2170324@my.ipleiria.pt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61817C1-5549-4529-B72E-ED5BB134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533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62E7-64F6-472E-9189-FBCB926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96" y="2017969"/>
            <a:ext cx="5217007" cy="2822061"/>
          </a:xfrm>
        </p:spPr>
        <p:txBody>
          <a:bodyPr/>
          <a:lstStyle/>
          <a:p>
            <a:r>
              <a:rPr lang="pt-PT" sz="8000" dirty="0"/>
              <a:t>Obrigado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5D3FE17-C523-43F7-A357-C06155CD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949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BA3D-1D2B-4616-A872-FAF542DC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Ideia de projeto (conclusão final)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DC766-C3EE-4AE4-BBF0-CD52E702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6043"/>
            <a:ext cx="10018713" cy="3124201"/>
          </a:xfrm>
        </p:spPr>
        <p:txBody>
          <a:bodyPr/>
          <a:lstStyle/>
          <a:p>
            <a:r>
              <a:rPr lang="pt-PT" dirty="0"/>
              <a:t>Aplicação web / móvel para gestão de eventos de “e-sports.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AAEFAB4-FC3C-4315-8F48-2851CFDE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66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50E82-9351-470A-911F-6D90F39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Funcionalidades do projeto (conclusão final)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7848F7-FAA3-4BE4-8906-600D11F7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/>
          </a:bodyPr>
          <a:lstStyle/>
          <a:p>
            <a:endParaRPr lang="pt-PT" dirty="0"/>
          </a:p>
          <a:p>
            <a:r>
              <a:rPr lang="pt-PT" dirty="0"/>
              <a:t>Permite criar perfis para jogadores e equipas (amadores e profissionais), e eventos nos perfis;</a:t>
            </a:r>
          </a:p>
          <a:p>
            <a:r>
              <a:rPr lang="pt-PT" dirty="0"/>
              <a:t>Nos eventos é possível criar publicações, e escrever comentários nas mesmas publicações;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6216A25-36C1-42C4-B140-F05C4A27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30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98956A-B661-4800-B29A-E238F292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60" y="1447610"/>
            <a:ext cx="2247900" cy="4200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3E3E778-A3AA-4117-9E09-296CED715847}"/>
              </a:ext>
            </a:extLst>
          </p:cNvPr>
          <p:cNvSpPr txBox="1"/>
          <p:nvPr/>
        </p:nvSpPr>
        <p:spPr>
          <a:xfrm>
            <a:off x="4414617" y="6035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Login perfil solo/team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2386A34-53CE-4F19-965E-B92BF55C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DC378-06B4-41F1-A330-19B46C8A5280}"/>
              </a:ext>
            </a:extLst>
          </p:cNvPr>
          <p:cNvSpPr txBox="1"/>
          <p:nvPr/>
        </p:nvSpPr>
        <p:spPr>
          <a:xfrm>
            <a:off x="4304483" y="6220616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de escolha </a:t>
            </a:r>
            <a:r>
              <a:rPr lang="pt-PT"/>
              <a:t>de perfil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1573A2-17C5-4797-81C2-08B6DC0E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19" y="1270461"/>
            <a:ext cx="2464160" cy="476548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F53140-D60B-4962-891B-BD08BF33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6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935D9D-E6C4-40FF-A2AA-DDA776B0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72" y="2131358"/>
            <a:ext cx="4333360" cy="39103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5FDC378-06B4-41F1-A330-19B46C8A5280}"/>
              </a:ext>
            </a:extLst>
          </p:cNvPr>
          <p:cNvSpPr txBox="1"/>
          <p:nvPr/>
        </p:nvSpPr>
        <p:spPr>
          <a:xfrm>
            <a:off x="2184562" y="625937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SignUp perfil solo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9FB3C-E2AE-49BE-8CDA-C235A9922645}"/>
              </a:ext>
            </a:extLst>
          </p:cNvPr>
          <p:cNvSpPr txBox="1"/>
          <p:nvPr/>
        </p:nvSpPr>
        <p:spPr>
          <a:xfrm>
            <a:off x="7530409" y="617093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SignUp perfil team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5046FB-7FC1-4B85-997B-1715F080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33" y="2131358"/>
            <a:ext cx="4610100" cy="403860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C33AC8B-54BA-4CA6-8009-B2E1373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55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2881864" y="6220616"/>
            <a:ext cx="669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principal (main view) após efetuar o SignUp ou Login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084579-8937-4CD1-A2EE-126EF87B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99" y="1530901"/>
            <a:ext cx="2475602" cy="4535048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FA821F5-5E90-43AC-888B-0685687E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4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3885298" y="6035950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Vista ver perfil (com operações crud)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8F257C-3A65-4FD5-97B8-F2B6F8A0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49" y="1395614"/>
            <a:ext cx="2247900" cy="432435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05334E-9B9B-4AA5-95D4-5FE1D44C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5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8FB-CBE6-48C3-9F89-AD8943C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Esboços de interface gráfica (Mockups)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9B2BA2-64ED-4E4B-9CFA-F38BE5072116}"/>
              </a:ext>
            </a:extLst>
          </p:cNvPr>
          <p:cNvSpPr txBox="1"/>
          <p:nvPr/>
        </p:nvSpPr>
        <p:spPr>
          <a:xfrm>
            <a:off x="4268415" y="6035949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Atividade para atualizar perfil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44C96A-9052-43A6-864C-66FAE1E2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61" y="1406547"/>
            <a:ext cx="2276475" cy="4276725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0618C0-D06D-4051-A8D6-BA3F9EBB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D850-2F2A-488E-A419-2D1CCAC2350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81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3236</TotalTime>
  <Words>253</Words>
  <Application>Microsoft Office PowerPoint</Application>
  <PresentationFormat>Ecrã Panorâmico</PresentationFormat>
  <Paragraphs>48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Ião</vt:lpstr>
      <vt:lpstr>MatchPlanner</vt:lpstr>
      <vt:lpstr>Ideia de projeto (conclusão final)</vt:lpstr>
      <vt:lpstr>Funcionalidades do projeto (conclusão final)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Esboços de interface gráfica (Mockups)</vt:lpstr>
      <vt:lpstr>Questões?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Alpendre</dc:creator>
  <cp:lastModifiedBy>Daniel Batista</cp:lastModifiedBy>
  <cp:revision>125</cp:revision>
  <dcterms:created xsi:type="dcterms:W3CDTF">2018-11-01T15:31:36Z</dcterms:created>
  <dcterms:modified xsi:type="dcterms:W3CDTF">2019-01-27T18:58:55Z</dcterms:modified>
</cp:coreProperties>
</file>