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5" r:id="rId8"/>
    <p:sldId id="269" r:id="rId9"/>
    <p:sldId id="271" r:id="rId10"/>
    <p:sldId id="267" r:id="rId11"/>
    <p:sldId id="268" r:id="rId12"/>
    <p:sldId id="270" r:id="rId13"/>
    <p:sldId id="260" r:id="rId14"/>
    <p:sldId id="272" r:id="rId15"/>
    <p:sldId id="27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ogo Alpendre" initials="DA" lastIdx="2" clrIdx="0">
    <p:extLst>
      <p:ext uri="{19B8F6BF-5375-455C-9EA6-DF929625EA0E}">
        <p15:presenceInfo xmlns:p15="http://schemas.microsoft.com/office/powerpoint/2012/main" userId="03ff4f9aaf9649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91C3-B585-478D-A9FB-B336D335EC14}" type="datetimeFigureOut">
              <a:rPr lang="pt-PT" smtClean="0"/>
              <a:t>15/11/2018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117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91C3-B585-478D-A9FB-B336D335EC14}" type="datetimeFigureOut">
              <a:rPr lang="pt-PT" smtClean="0"/>
              <a:t>15/11/2018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134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91C3-B585-478D-A9FB-B336D335EC14}" type="datetimeFigureOut">
              <a:rPr lang="pt-PT" smtClean="0"/>
              <a:t>15/11/2018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4563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91C3-B585-478D-A9FB-B336D335EC14}" type="datetimeFigureOut">
              <a:rPr lang="pt-PT" smtClean="0"/>
              <a:t>15/11/2018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0025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91C3-B585-478D-A9FB-B336D335EC14}" type="datetimeFigureOut">
              <a:rPr lang="pt-PT" smtClean="0"/>
              <a:t>15/11/2018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9147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91C3-B585-478D-A9FB-B336D335EC14}" type="datetimeFigureOut">
              <a:rPr lang="pt-PT" smtClean="0"/>
              <a:t>15/11/2018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8216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91C3-B585-478D-A9FB-B336D335EC14}" type="datetimeFigureOut">
              <a:rPr lang="pt-PT" smtClean="0"/>
              <a:t>15/11/2018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6486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91C3-B585-478D-A9FB-B336D335EC14}" type="datetimeFigureOut">
              <a:rPr lang="pt-PT" smtClean="0"/>
              <a:t>15/11/2018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4108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91C3-B585-478D-A9FB-B336D335EC14}" type="datetimeFigureOut">
              <a:rPr lang="pt-PT" smtClean="0"/>
              <a:t>15/11/2018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073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91C3-B585-478D-A9FB-B336D335EC14}" type="datetimeFigureOut">
              <a:rPr lang="pt-PT" smtClean="0"/>
              <a:t>15/11/2018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38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91C3-B585-478D-A9FB-B336D335EC14}" type="datetimeFigureOut">
              <a:rPr lang="pt-PT" smtClean="0"/>
              <a:t>15/11/2018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53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91C3-B585-478D-A9FB-B336D335EC14}" type="datetimeFigureOut">
              <a:rPr lang="pt-PT" smtClean="0"/>
              <a:t>15/11/2018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411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91C3-B585-478D-A9FB-B336D335EC14}" type="datetimeFigureOut">
              <a:rPr lang="pt-PT" smtClean="0"/>
              <a:t>15/11/2018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60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91C3-B585-478D-A9FB-B336D335EC14}" type="datetimeFigureOut">
              <a:rPr lang="pt-PT" smtClean="0"/>
              <a:t>15/11/2018</a:t>
            </a:fld>
            <a:endParaRPr lang="pt-P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49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91C3-B585-478D-A9FB-B336D335EC14}" type="datetimeFigureOut">
              <a:rPr lang="pt-PT" smtClean="0"/>
              <a:t>15/11/2018</a:t>
            </a:fld>
            <a:endParaRPr lang="pt-P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984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91C3-B585-478D-A9FB-B336D335EC14}" type="datetimeFigureOut">
              <a:rPr lang="pt-PT" smtClean="0"/>
              <a:t>15/11/2018</a:t>
            </a:fld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887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91C3-B585-478D-A9FB-B336D335EC14}" type="datetimeFigureOut">
              <a:rPr lang="pt-PT" smtClean="0"/>
              <a:t>15/11/2018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788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5F291C3-B585-478D-A9FB-B336D335EC14}" type="datetimeFigureOut">
              <a:rPr lang="pt-PT" smtClean="0"/>
              <a:t>15/11/2018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9D850-2F2A-488E-A419-2D1CCAC235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5473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8640F-D9AA-4F8F-9154-B59D2D7CA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MatchPlanner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F06BC4-9AAD-4A98-AA91-EF185D4687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A new way to e-sport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3993207-4A07-4404-9CDA-68F2F982BC6E}"/>
              </a:ext>
            </a:extLst>
          </p:cNvPr>
          <p:cNvSpPr txBox="1"/>
          <p:nvPr/>
        </p:nvSpPr>
        <p:spPr>
          <a:xfrm>
            <a:off x="8425539" y="5410200"/>
            <a:ext cx="3110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Daniel Batista – 2171836</a:t>
            </a:r>
          </a:p>
          <a:p>
            <a:r>
              <a:rPr lang="pt-PT" dirty="0"/>
              <a:t>Diogo Alpendre – 2170324</a:t>
            </a:r>
          </a:p>
          <a:p>
            <a:r>
              <a:rPr lang="pt-PT" dirty="0"/>
              <a:t>Curso TeSP PSI 2º ano</a:t>
            </a:r>
          </a:p>
        </p:txBody>
      </p:sp>
    </p:spTree>
    <p:extLst>
      <p:ext uri="{BB962C8B-B14F-4D97-AF65-F5344CB8AC3E}">
        <p14:creationId xmlns:p14="http://schemas.microsoft.com/office/powerpoint/2010/main" val="4214206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568FB-CBE6-48C3-9F89-AD8943C9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Esboços de interface gráfica (Mockups)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59B2BA2-64ED-4E4B-9CFA-F38BE5072116}"/>
              </a:ext>
            </a:extLst>
          </p:cNvPr>
          <p:cNvSpPr txBox="1"/>
          <p:nvPr/>
        </p:nvSpPr>
        <p:spPr>
          <a:xfrm>
            <a:off x="3036410" y="6035950"/>
            <a:ext cx="6037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Vista para criar evento (já com o signup/login feito)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8D5BD9-C4B6-4942-82DC-714AEE76A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0" y="1300162"/>
            <a:ext cx="23241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23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568FB-CBE6-48C3-9F89-AD8943C9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Esboços de interface gráfica (Mockups)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59B2BA2-64ED-4E4B-9CFA-F38BE5072116}"/>
              </a:ext>
            </a:extLst>
          </p:cNvPr>
          <p:cNvSpPr txBox="1"/>
          <p:nvPr/>
        </p:nvSpPr>
        <p:spPr>
          <a:xfrm>
            <a:off x="1653918" y="6220616"/>
            <a:ext cx="938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Vista de eventos com operações crud para o evento, publicações e comentários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3F77944-AB7A-4CF6-B04C-E0C6F9CB3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194" y="1405830"/>
            <a:ext cx="2309612" cy="463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54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568FB-CBE6-48C3-9F89-AD8943C9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Esboços de interface gráfica (Mockups)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59B2BA2-64ED-4E4B-9CFA-F38BE5072116}"/>
              </a:ext>
            </a:extLst>
          </p:cNvPr>
          <p:cNvSpPr txBox="1"/>
          <p:nvPr/>
        </p:nvSpPr>
        <p:spPr>
          <a:xfrm>
            <a:off x="4213914" y="6035950"/>
            <a:ext cx="376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Atividade para atualizar evento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D9EE4A0-00CD-496D-9681-484CF9307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675" y="1449946"/>
            <a:ext cx="21526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05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68FE4-9513-467E-B76A-1E3A0E756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Planeamento realizado e etapas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F9E74C3-0BE1-4004-B5C3-548902402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800" u="sng" dirty="0">
                <a:sym typeface="Wingdings" panose="05000000000000000000" pitchFamily="2" charset="2"/>
              </a:rPr>
              <a:t>Etapas gerais</a:t>
            </a:r>
          </a:p>
          <a:p>
            <a:pPr marL="0" indent="0">
              <a:buNone/>
            </a:pPr>
            <a:endParaRPr lang="pt-PT" u="sng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pt-PT" dirty="0">
                <a:sym typeface="Wingdings" panose="05000000000000000000" pitchFamily="2" charset="2"/>
              </a:rPr>
              <a:t>Construção do layout básico das atividades do projeto;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>
                <a:sym typeface="Wingdings" panose="05000000000000000000" pitchFamily="2" charset="2"/>
              </a:rPr>
              <a:t>Implementação da API REST na aplicação para receber e enviar dados, respetivas validações, e restante programação necessária ao projeto;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>
                <a:sym typeface="Wingdings" panose="05000000000000000000" pitchFamily="2" charset="2"/>
              </a:rPr>
              <a:t>Melhoramento / Finalização da interface gráfica;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>
                <a:sym typeface="Wingdings" panose="05000000000000000000" pitchFamily="2" charset="2"/>
              </a:rPr>
              <a:t>Testes finais.</a:t>
            </a:r>
          </a:p>
          <a:p>
            <a:pPr marL="457200" indent="-457200">
              <a:buFont typeface="+mj-lt"/>
              <a:buAutoNum type="arabicPeriod"/>
            </a:pPr>
            <a:endParaRPr lang="pt-PT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33988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A1DA6-6E08-4361-95D5-7328DF52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Tarefas e datas previstas (MS Project)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8EA784D-7636-4439-825F-CA5E710EE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484" y="2079925"/>
            <a:ext cx="2790825" cy="459105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EACAF66-A623-416A-B67A-B176AC6B9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221" y="2079925"/>
            <a:ext cx="2809875" cy="458152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6945276-7742-45AA-A6D1-8DD1058DD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5896" y="3923012"/>
            <a:ext cx="28098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61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2DF2C-F13E-46FA-84A0-1680B159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344" y="2630510"/>
            <a:ext cx="5397311" cy="2615998"/>
          </a:xfrm>
        </p:spPr>
        <p:txBody>
          <a:bodyPr/>
          <a:lstStyle/>
          <a:p>
            <a:r>
              <a:rPr lang="pt-PT" sz="7200" dirty="0"/>
              <a:t>Questões?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2D6AFBF-E0B8-48FA-8440-E5D1B66FBBFF}"/>
              </a:ext>
            </a:extLst>
          </p:cNvPr>
          <p:cNvSpPr txBox="1"/>
          <p:nvPr/>
        </p:nvSpPr>
        <p:spPr>
          <a:xfrm>
            <a:off x="1409459" y="4600177"/>
            <a:ext cx="9373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Emails dos elementos do grupo:</a:t>
            </a:r>
          </a:p>
          <a:p>
            <a:r>
              <a:rPr lang="pt-PT" dirty="0"/>
              <a:t>Daniel Batista - 2171836@my.ipleiria.pt / Diogo Alpendre - 2170324@my.ipleiria.pt</a:t>
            </a:r>
          </a:p>
        </p:txBody>
      </p:sp>
    </p:spTree>
    <p:extLst>
      <p:ext uri="{BB962C8B-B14F-4D97-AF65-F5344CB8AC3E}">
        <p14:creationId xmlns:p14="http://schemas.microsoft.com/office/powerpoint/2010/main" val="2985339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562E7-64F6-472E-9189-FBCB9267D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496" y="2017969"/>
            <a:ext cx="5217007" cy="2822061"/>
          </a:xfrm>
        </p:spPr>
        <p:txBody>
          <a:bodyPr/>
          <a:lstStyle/>
          <a:p>
            <a:r>
              <a:rPr lang="pt-PT" sz="8000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59949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CBA3D-1D2B-4616-A872-FAF542DC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Ideia de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E5DC766-C3EE-4AE4-BBF0-CD52E7020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06043"/>
            <a:ext cx="10018713" cy="3124201"/>
          </a:xfrm>
        </p:spPr>
        <p:txBody>
          <a:bodyPr/>
          <a:lstStyle/>
          <a:p>
            <a:r>
              <a:rPr lang="pt-PT" dirty="0"/>
              <a:t>Aplicação web / móvel para gestão de eventos de “e-sports”, funcionando também como rede social de eventos.</a:t>
            </a:r>
          </a:p>
        </p:txBody>
      </p:sp>
    </p:spTree>
    <p:extLst>
      <p:ext uri="{BB962C8B-B14F-4D97-AF65-F5344CB8AC3E}">
        <p14:creationId xmlns:p14="http://schemas.microsoft.com/office/powerpoint/2010/main" val="224068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50E82-9351-470A-911F-6D90F39A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Funcionalidades do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27848F7-FAA3-4BE4-8906-600D11F77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124201"/>
          </a:xfrm>
        </p:spPr>
        <p:txBody>
          <a:bodyPr>
            <a:normAutofit fontScale="92500" lnSpcReduction="10000"/>
          </a:bodyPr>
          <a:lstStyle/>
          <a:p>
            <a:endParaRPr lang="pt-PT" dirty="0"/>
          </a:p>
          <a:p>
            <a:r>
              <a:rPr lang="pt-PT" dirty="0"/>
              <a:t>Permite criar perfis para jogadores e equipas (amadores e profissionais), e eventos nos perfis;</a:t>
            </a:r>
          </a:p>
          <a:p>
            <a:endParaRPr lang="en-GB" dirty="0"/>
          </a:p>
          <a:p>
            <a:r>
              <a:rPr lang="en-GB" dirty="0"/>
              <a:t>Enviar pedidos de acesso a eventos ao administrador/administradores dos mesmos, e pedidos de amizades a outros utilizadores;</a:t>
            </a:r>
          </a:p>
          <a:p>
            <a:endParaRPr lang="pt-PT" dirty="0"/>
          </a:p>
          <a:p>
            <a:r>
              <a:rPr lang="pt-PT" dirty="0"/>
              <a:t>Nos eventos é possível criar publicações, e escrever comentários nas mesmas publicações;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9630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568FB-CBE6-48C3-9F89-AD8943C9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Esboços de interface gráfica (Mockups)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298956A-B661-4800-B29A-E238F2927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260" y="1447610"/>
            <a:ext cx="2247900" cy="420052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3E3E778-A3AA-4117-9E09-296CED715847}"/>
              </a:ext>
            </a:extLst>
          </p:cNvPr>
          <p:cNvSpPr txBox="1"/>
          <p:nvPr/>
        </p:nvSpPr>
        <p:spPr>
          <a:xfrm>
            <a:off x="4414617" y="6035950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Login perfil solo/team</a:t>
            </a:r>
          </a:p>
        </p:txBody>
      </p:sp>
    </p:spTree>
    <p:extLst>
      <p:ext uri="{BB962C8B-B14F-4D97-AF65-F5344CB8AC3E}">
        <p14:creationId xmlns:p14="http://schemas.microsoft.com/office/powerpoint/2010/main" val="186427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568FB-CBE6-48C3-9F89-AD8943C9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Esboços de interface gráfica (Mockups)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5FDC378-06B4-41F1-A330-19B46C8A5280}"/>
              </a:ext>
            </a:extLst>
          </p:cNvPr>
          <p:cNvSpPr txBox="1"/>
          <p:nvPr/>
        </p:nvSpPr>
        <p:spPr>
          <a:xfrm>
            <a:off x="4304483" y="6220616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Atividade de escolha </a:t>
            </a:r>
            <a:r>
              <a:rPr lang="pt-PT"/>
              <a:t>de perfil</a:t>
            </a:r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21573A2-17C5-4797-81C2-08B6DC0EF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919" y="1270461"/>
            <a:ext cx="2464160" cy="476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9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568FB-CBE6-48C3-9F89-AD8943C9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Esboços de interface gráfica (Mockups)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D935D9D-E6C4-40FF-A2AA-DDA776B03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572" y="2131358"/>
            <a:ext cx="4333360" cy="391034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5FDC378-06B4-41F1-A330-19B46C8A5280}"/>
              </a:ext>
            </a:extLst>
          </p:cNvPr>
          <p:cNvSpPr txBox="1"/>
          <p:nvPr/>
        </p:nvSpPr>
        <p:spPr>
          <a:xfrm>
            <a:off x="2184562" y="6259373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SignUp perfil solo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CB9FB3C-E2AE-49BE-8CDA-C235A9922645}"/>
              </a:ext>
            </a:extLst>
          </p:cNvPr>
          <p:cNvSpPr txBox="1"/>
          <p:nvPr/>
        </p:nvSpPr>
        <p:spPr>
          <a:xfrm>
            <a:off x="7530409" y="6170936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SignUp perfil team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B5046FB-7FC1-4B85-997B-1715F0800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933" y="2131358"/>
            <a:ext cx="46101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5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568FB-CBE6-48C3-9F89-AD8943C9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Esboços de interface gráfica (Mockups)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59B2BA2-64ED-4E4B-9CFA-F38BE5072116}"/>
              </a:ext>
            </a:extLst>
          </p:cNvPr>
          <p:cNvSpPr txBox="1"/>
          <p:nvPr/>
        </p:nvSpPr>
        <p:spPr>
          <a:xfrm>
            <a:off x="2881864" y="6220616"/>
            <a:ext cx="669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Vista principal (main view) após efetuar o SignUp ou Login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1084579-8937-4CD1-A2EE-126EF87BE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199" y="1530901"/>
            <a:ext cx="2475602" cy="453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1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568FB-CBE6-48C3-9F89-AD8943C9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Esboços de interface gráfica (Mockups)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59B2BA2-64ED-4E4B-9CFA-F38BE5072116}"/>
              </a:ext>
            </a:extLst>
          </p:cNvPr>
          <p:cNvSpPr txBox="1"/>
          <p:nvPr/>
        </p:nvSpPr>
        <p:spPr>
          <a:xfrm>
            <a:off x="3885298" y="6035950"/>
            <a:ext cx="442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Vista ver perfil (com operações crud)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98F257C-3A65-4FD5-97B8-F2B6F8A0D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49" y="1395614"/>
            <a:ext cx="22479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65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568FB-CBE6-48C3-9F89-AD8943C9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Esboços de interface gráfica (Mockups)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59B2BA2-64ED-4E4B-9CFA-F38BE5072116}"/>
              </a:ext>
            </a:extLst>
          </p:cNvPr>
          <p:cNvSpPr txBox="1"/>
          <p:nvPr/>
        </p:nvSpPr>
        <p:spPr>
          <a:xfrm>
            <a:off x="4268415" y="6035949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Atividade para atualizar perfil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E44C96A-9052-43A6-864C-66FAE1E22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761" y="1406547"/>
            <a:ext cx="22764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14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ão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ã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1651</TotalTime>
  <Words>315</Words>
  <Application>Microsoft Office PowerPoint</Application>
  <PresentationFormat>Ecrã Panorâmico</PresentationFormat>
  <Paragraphs>45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Wingdings</vt:lpstr>
      <vt:lpstr>Wingdings 3</vt:lpstr>
      <vt:lpstr>Ião</vt:lpstr>
      <vt:lpstr>MatchPlanner</vt:lpstr>
      <vt:lpstr>Ideia de projeto</vt:lpstr>
      <vt:lpstr>Funcionalidades do projeto</vt:lpstr>
      <vt:lpstr>Esboços de interface gráfica (Mockups)</vt:lpstr>
      <vt:lpstr>Esboços de interface gráfica (Mockups)</vt:lpstr>
      <vt:lpstr>Esboços de interface gráfica (Mockups)</vt:lpstr>
      <vt:lpstr>Esboços de interface gráfica (Mockups)</vt:lpstr>
      <vt:lpstr>Esboços de interface gráfica (Mockups)</vt:lpstr>
      <vt:lpstr>Esboços de interface gráfica (Mockups)</vt:lpstr>
      <vt:lpstr>Esboços de interface gráfica (Mockups)</vt:lpstr>
      <vt:lpstr>Esboços de interface gráfica (Mockups)</vt:lpstr>
      <vt:lpstr>Esboços de interface gráfica (Mockups)</vt:lpstr>
      <vt:lpstr>Planeamento realizado e etapas</vt:lpstr>
      <vt:lpstr>Tarefas e datas previstas (MS Project)</vt:lpstr>
      <vt:lpstr>Questões?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Alpendre</dc:creator>
  <cp:lastModifiedBy>Diogo Alpendre</cp:lastModifiedBy>
  <cp:revision>121</cp:revision>
  <dcterms:created xsi:type="dcterms:W3CDTF">2018-11-01T15:31:36Z</dcterms:created>
  <dcterms:modified xsi:type="dcterms:W3CDTF">2018-11-15T15:33:05Z</dcterms:modified>
</cp:coreProperties>
</file>