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9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24ADC3-D3C4-4B29-AA71-CC39DB119E28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5DFE11F-F824-4314-BF26-37A67A141A2A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65DFDC32-BC1E-4196-9E7D-FB214C7E82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531916-0F6B-48EC-B93F-848043F184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488E9CC-CC8C-4FFC-ADF3-7AD321868B64}"/>
              </a:ext>
            </a:extLst>
          </p:cNvPr>
          <p:cNvGrpSpPr/>
          <p:nvPr userDrawn="1"/>
        </p:nvGrpSpPr>
        <p:grpSpPr>
          <a:xfrm>
            <a:off x="3124199" y="190500"/>
            <a:ext cx="3590925" cy="893614"/>
            <a:chOff x="3124199" y="190500"/>
            <a:chExt cx="3590925" cy="89361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86DFF27-601F-46B5-BA32-6705EB754C2E}"/>
                </a:ext>
              </a:extLst>
            </p:cNvPr>
            <p:cNvSpPr/>
            <p:nvPr userDrawn="1"/>
          </p:nvSpPr>
          <p:spPr>
            <a:xfrm>
              <a:off x="3124199" y="190500"/>
              <a:ext cx="3590925" cy="86677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Picture 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6BBA82C-5FD7-41CA-A4F1-52646DB229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0497" y="371475"/>
              <a:ext cx="3170778" cy="712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38100"/>
            <a:ext cx="6858000" cy="6238875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54341" y="5677555"/>
            <a:ext cx="5570246" cy="523220"/>
          </a:xfrm>
          <a:prstGeom prst="rect">
            <a:avLst/>
          </a:prstGeom>
          <a:solidFill>
            <a:srgbClr val="82B1B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Selecciona el ícono para elegir una foto tuya. Luego, simplemente haz una captura de pantalla y compártela en tus redes sociales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4" name="Picture 13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72A7D83-3E87-4F88-898B-1A4B1E5D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pic>
        <p:nvPicPr>
          <p:cNvPr id="17" name="Picture 16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7C2FDB67-D370-496F-88EC-CC7115F162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43556"/>
            <a:ext cx="2964053" cy="66617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C9AB6B6-9EC8-4ED7-B65E-2EAD2AE38F22}"/>
              </a:ext>
            </a:extLst>
          </p:cNvPr>
          <p:cNvGrpSpPr/>
          <p:nvPr/>
        </p:nvGrpSpPr>
        <p:grpSpPr>
          <a:xfrm>
            <a:off x="1585809" y="1638202"/>
            <a:ext cx="3761994" cy="3818353"/>
            <a:chOff x="1585809" y="1638202"/>
            <a:chExt cx="3761994" cy="38183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ADF0F3-9ACA-403A-AD1C-9B31A6273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8" r="738"/>
            <a:stretch/>
          </p:blipFill>
          <p:spPr>
            <a:xfrm>
              <a:off x="1585809" y="1638202"/>
              <a:ext cx="3761994" cy="381835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FC5EFA-35E4-4FAC-B3CA-54CF068B5FB5}"/>
                </a:ext>
              </a:extLst>
            </p:cNvPr>
            <p:cNvSpPr/>
            <p:nvPr/>
          </p:nvSpPr>
          <p:spPr>
            <a:xfrm flipV="1">
              <a:off x="1820411" y="4954198"/>
              <a:ext cx="1646395" cy="179863"/>
            </a:xfrm>
            <a:prstGeom prst="rect">
              <a:avLst/>
            </a:prstGeom>
            <a:solidFill>
              <a:srgbClr val="82B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34350A-54A4-46B9-ACE3-B1F1D0D694A4}"/>
              </a:ext>
            </a:extLst>
          </p:cNvPr>
          <p:cNvGrpSpPr/>
          <p:nvPr/>
        </p:nvGrpSpPr>
        <p:grpSpPr>
          <a:xfrm>
            <a:off x="4042444" y="3676213"/>
            <a:ext cx="2182143" cy="2262952"/>
            <a:chOff x="4000500" y="3762375"/>
            <a:chExt cx="2253798" cy="2262952"/>
          </a:xfrm>
          <a:solidFill>
            <a:srgbClr val="82B1B4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6" y="4014788"/>
              <a:ext cx="1615622" cy="2010539"/>
            </a:xfrm>
            <a:prstGeom prst="bentConnector3">
              <a:avLst>
                <a:gd name="adj1" fmla="val 114614"/>
              </a:avLst>
            </a:prstGeom>
            <a:grpFill/>
            <a:ln w="190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5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1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1" b="12551"/>
          <a:stretch>
            <a:fillRect/>
          </a:stretch>
        </p:blipFill>
        <p:spPr>
          <a:xfrm>
            <a:off x="3943350" y="3124200"/>
            <a:ext cx="2355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7452</TotalTime>
  <Words>23</Words>
  <Application>Microsoft Office PowerPoint</Application>
  <PresentationFormat>Personalizado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Oracle Sans</vt:lpstr>
      <vt:lpstr>1_1200x627</vt:lpstr>
      <vt:lpstr>Presentación de PowerPoint</vt:lpstr>
      <vt:lpstr>Presentación de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Daniel Arteaga</cp:lastModifiedBy>
  <cp:revision>45</cp:revision>
  <dcterms:created xsi:type="dcterms:W3CDTF">2022-10-27T14:38:29Z</dcterms:created>
  <dcterms:modified xsi:type="dcterms:W3CDTF">2025-04-14T13:52:55Z</dcterms:modified>
</cp:coreProperties>
</file>