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WifiLocator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the floor plan map of </a:t>
            </a:r>
            <a:r>
              <a:rPr lang="en-US" dirty="0" err="1" smtClean="0"/>
              <a:t>jessup</a:t>
            </a:r>
            <a:r>
              <a:rPr lang="en-US" dirty="0" smtClean="0"/>
              <a:t> hall</a:t>
            </a:r>
          </a:p>
          <a:p>
            <a:r>
              <a:rPr lang="en-US" dirty="0" smtClean="0"/>
              <a:t>Build the coordinates according to the pixels of the map.</a:t>
            </a:r>
          </a:p>
          <a:p>
            <a:r>
              <a:rPr lang="en-US" dirty="0" smtClean="0"/>
              <a:t>Construct the reference signature database: </a:t>
            </a:r>
            <a:br>
              <a:rPr lang="en-US" dirty="0" smtClean="0"/>
            </a:br>
            <a:r>
              <a:rPr lang="en-US" dirty="0" smtClean="0"/>
              <a:t>&lt;signature List, Coordinate&gt;</a:t>
            </a:r>
          </a:p>
          <a:p>
            <a:r>
              <a:rPr lang="en-US" dirty="0" smtClean="0"/>
              <a:t>Define the distance Metric.</a:t>
            </a:r>
          </a:p>
          <a:p>
            <a:r>
              <a:rPr lang="en-US" dirty="0" smtClean="0"/>
              <a:t>Calculate the centroid of reference signature.</a:t>
            </a:r>
          </a:p>
        </p:txBody>
      </p:sp>
    </p:spTree>
    <p:extLst>
      <p:ext uri="{BB962C8B-B14F-4D97-AF65-F5344CB8AC3E}">
        <p14:creationId xmlns:p14="http://schemas.microsoft.com/office/powerpoint/2010/main" val="26944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Build the 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344"/>
            <a:ext cx="444262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20" y="1491344"/>
            <a:ext cx="4032025" cy="48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8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Get the coordinates By pixel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2" y="1524000"/>
            <a:ext cx="7615918" cy="46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0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DistanceMetric</a:t>
            </a:r>
            <a:r>
              <a:rPr lang="en-US" b="1" dirty="0" smtClean="0">
                <a:solidFill>
                  <a:schemeClr val="tx1"/>
                </a:solidFill>
              </a:rPr>
              <a:t> and Location estimate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Manhantan</a:t>
            </a:r>
            <a:r>
              <a:rPr lang="en-US" dirty="0" smtClean="0"/>
              <a:t> Distance: Unidirectional distance metric.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Location estimate: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weighting each reference signature’s location with    the signature distance, we bias the location estimate towards ‘‘nearby’’ reference signatures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319636"/>
              </p:ext>
            </p:extLst>
          </p:nvPr>
        </p:nvGraphicFramePr>
        <p:xfrm>
          <a:off x="1219200" y="2514600"/>
          <a:ext cx="5730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971800" imgH="355320" progId="Equation.3">
                  <p:embed/>
                </p:oleObj>
              </mc:Choice>
              <mc:Fallback>
                <p:oleObj name="Equation" r:id="rId3" imgW="297180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5730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7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Notes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exact form of a reference signature?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(coordinate, mac</a:t>
            </a:r>
            <a:r>
              <a:rPr lang="en-US" sz="2000" dirty="0" smtClean="0"/>
              <a:t>1</a:t>
            </a:r>
            <a:r>
              <a:rPr lang="en-US" dirty="0" smtClean="0"/>
              <a:t>, rssi</a:t>
            </a:r>
            <a:r>
              <a:rPr lang="en-US" sz="2000" dirty="0" smtClean="0"/>
              <a:t>1</a:t>
            </a:r>
            <a:r>
              <a:rPr lang="en-US" dirty="0" smtClean="0"/>
              <a:t>, mac</a:t>
            </a:r>
            <a:r>
              <a:rPr lang="en-US" sz="2000" dirty="0" smtClean="0"/>
              <a:t>2</a:t>
            </a:r>
            <a:r>
              <a:rPr lang="en-US" dirty="0" smtClean="0"/>
              <a:t>, rssi</a:t>
            </a:r>
            <a:r>
              <a:rPr lang="en-US" sz="2000" dirty="0" smtClean="0"/>
              <a:t>2</a:t>
            </a:r>
            <a:r>
              <a:rPr lang="en-US" dirty="0" smtClean="0"/>
              <a:t>……) </a:t>
            </a:r>
          </a:p>
          <a:p>
            <a:r>
              <a:rPr lang="en-US" dirty="0" smtClean="0"/>
              <a:t>How can we get the floor plan of Jessup hall?</a:t>
            </a:r>
          </a:p>
          <a:p>
            <a:r>
              <a:rPr lang="en-US" dirty="0" smtClean="0"/>
              <a:t>We need to build a Java Application to get the coordinates in a map by pixels. Who will do this?</a:t>
            </a:r>
          </a:p>
          <a:p>
            <a:r>
              <a:rPr lang="en-US" dirty="0" smtClean="0"/>
              <a:t>GUI part is very important to our application. Who will take this part? (this may include: load the map, double buffering, location update… …)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82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Civic</vt:lpstr>
      <vt:lpstr>Microsoft Equation 3.0</vt:lpstr>
      <vt:lpstr>WifiLocator</vt:lpstr>
      <vt:lpstr>Build the map</vt:lpstr>
      <vt:lpstr>Get the coordinates By pixel</vt:lpstr>
      <vt:lpstr>DistanceMetric and Location estimate</vt:lpstr>
      <vt:lpstr>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WifiLocator</dc:title>
  <dc:creator>Eric</dc:creator>
  <cp:lastModifiedBy>Eric</cp:lastModifiedBy>
  <cp:revision>30</cp:revision>
  <dcterms:created xsi:type="dcterms:W3CDTF">2006-08-16T00:00:00Z</dcterms:created>
  <dcterms:modified xsi:type="dcterms:W3CDTF">2012-11-11T05:28:20Z</dcterms:modified>
</cp:coreProperties>
</file>